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0" r:id="rId3"/>
    <p:sldId id="281" r:id="rId4"/>
    <p:sldId id="282" r:id="rId5"/>
    <p:sldId id="278" r:id="rId6"/>
    <p:sldId id="269" r:id="rId7"/>
    <p:sldId id="283" r:id="rId8"/>
    <p:sldId id="28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138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EB5295-B243-453A-B4A4-ED36FCE43E8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4658BE2-AE57-4ED0-AFA9-5950043533F1}">
      <dgm:prSet phldrT="[Текст]"/>
      <dgm:spPr/>
      <dgm:t>
        <a:bodyPr/>
        <a:lstStyle/>
        <a:p>
          <a:r>
            <a:rPr lang="ru-RU" dirty="0" smtClean="0"/>
            <a:t>Качество знаний</a:t>
          </a:r>
          <a:endParaRPr lang="ru-RU" dirty="0"/>
        </a:p>
      </dgm:t>
    </dgm:pt>
    <dgm:pt modelId="{8677C67E-42AA-4C57-9BC6-C579B594FA80}" type="parTrans" cxnId="{3E494A48-38E9-4793-A015-6C24BA07BBF8}">
      <dgm:prSet/>
      <dgm:spPr/>
      <dgm:t>
        <a:bodyPr/>
        <a:lstStyle/>
        <a:p>
          <a:endParaRPr lang="ru-RU"/>
        </a:p>
      </dgm:t>
    </dgm:pt>
    <dgm:pt modelId="{18A31280-7603-48DC-B728-86D7575C1D7A}" type="sibTrans" cxnId="{3E494A48-38E9-4793-A015-6C24BA07BBF8}">
      <dgm:prSet/>
      <dgm:spPr/>
      <dgm:t>
        <a:bodyPr/>
        <a:lstStyle/>
        <a:p>
          <a:endParaRPr lang="ru-RU"/>
        </a:p>
      </dgm:t>
    </dgm:pt>
    <dgm:pt modelId="{AC61644E-45AF-4D9A-8FA5-4D9116B3A6D8}">
      <dgm:prSet phldrT="[Текст]" custT="1"/>
      <dgm:spPr/>
      <dgm:t>
        <a:bodyPr/>
        <a:lstStyle/>
        <a:p>
          <a:r>
            <a:rPr lang="ru-RU" sz="1400" dirty="0" smtClean="0"/>
            <a:t>Состояние учебно-методического обеспечения учебного процесса </a:t>
          </a:r>
          <a:endParaRPr lang="ru-RU" sz="1400" dirty="0"/>
        </a:p>
      </dgm:t>
    </dgm:pt>
    <dgm:pt modelId="{BADE508E-5E41-4E26-9482-7AC7C2088C03}" type="parTrans" cxnId="{58FFA0D4-6478-48EB-B7B7-0255657EC95B}">
      <dgm:prSet/>
      <dgm:spPr/>
      <dgm:t>
        <a:bodyPr/>
        <a:lstStyle/>
        <a:p>
          <a:endParaRPr lang="ru-RU"/>
        </a:p>
      </dgm:t>
    </dgm:pt>
    <dgm:pt modelId="{A82CBF96-E70E-4ACD-9A08-09750450143B}" type="sibTrans" cxnId="{58FFA0D4-6478-48EB-B7B7-0255657EC95B}">
      <dgm:prSet/>
      <dgm:spPr/>
      <dgm:t>
        <a:bodyPr/>
        <a:lstStyle/>
        <a:p>
          <a:endParaRPr lang="ru-RU"/>
        </a:p>
      </dgm:t>
    </dgm:pt>
    <dgm:pt modelId="{A29C920B-C933-4024-BEB9-90BAC7642695}">
      <dgm:prSet custT="1"/>
      <dgm:spPr/>
      <dgm:t>
        <a:bodyPr/>
        <a:lstStyle/>
        <a:p>
          <a:r>
            <a:rPr lang="ru-RU" sz="1400" dirty="0" smtClean="0"/>
            <a:t>Уровень индивидуальных особенностей учащихся </a:t>
          </a:r>
          <a:endParaRPr lang="ru-RU" sz="1400" dirty="0"/>
        </a:p>
      </dgm:t>
    </dgm:pt>
    <dgm:pt modelId="{AA5A4976-2051-4C18-B9A5-02F8F823D6EB}" type="parTrans" cxnId="{7B0891E6-9D30-4015-8761-997119CBA3A5}">
      <dgm:prSet/>
      <dgm:spPr/>
      <dgm:t>
        <a:bodyPr/>
        <a:lstStyle/>
        <a:p>
          <a:endParaRPr lang="ru-RU"/>
        </a:p>
      </dgm:t>
    </dgm:pt>
    <dgm:pt modelId="{B7269D1F-B552-4276-BE98-964264BED7CF}" type="sibTrans" cxnId="{7B0891E6-9D30-4015-8761-997119CBA3A5}">
      <dgm:prSet/>
      <dgm:spPr/>
      <dgm:t>
        <a:bodyPr/>
        <a:lstStyle/>
        <a:p>
          <a:endParaRPr lang="ru-RU"/>
        </a:p>
      </dgm:t>
    </dgm:pt>
    <dgm:pt modelId="{75465972-1D58-466E-993D-1D97763F4E32}">
      <dgm:prSet custT="1"/>
      <dgm:spPr/>
      <dgm:t>
        <a:bodyPr/>
        <a:lstStyle/>
        <a:p>
          <a:r>
            <a:rPr lang="ru-RU" sz="1400" dirty="0" smtClean="0"/>
            <a:t>Уровень профессионального мастерства учителя</a:t>
          </a:r>
          <a:endParaRPr lang="ru-RU" sz="1400" dirty="0"/>
        </a:p>
      </dgm:t>
    </dgm:pt>
    <dgm:pt modelId="{43D8F171-9DD7-4D06-B828-D78EFD08325C}" type="parTrans" cxnId="{92ADB061-204B-4578-BE5C-08B709E677EF}">
      <dgm:prSet/>
      <dgm:spPr/>
      <dgm:t>
        <a:bodyPr/>
        <a:lstStyle/>
        <a:p>
          <a:endParaRPr lang="ru-RU"/>
        </a:p>
      </dgm:t>
    </dgm:pt>
    <dgm:pt modelId="{D96235E2-614F-4A37-A95E-54A33625E00D}" type="sibTrans" cxnId="{92ADB061-204B-4578-BE5C-08B709E677EF}">
      <dgm:prSet/>
      <dgm:spPr/>
      <dgm:t>
        <a:bodyPr/>
        <a:lstStyle/>
        <a:p>
          <a:endParaRPr lang="ru-RU"/>
        </a:p>
      </dgm:t>
    </dgm:pt>
    <dgm:pt modelId="{3C000DEF-2EC1-4257-981E-544AA068D4BB}">
      <dgm:prSet custT="1"/>
      <dgm:spPr/>
      <dgm:t>
        <a:bodyPr/>
        <a:lstStyle/>
        <a:p>
          <a:r>
            <a:rPr lang="ru-RU" sz="1400" dirty="0" smtClean="0"/>
            <a:t>Традиции и новации в обучении </a:t>
          </a:r>
          <a:endParaRPr lang="ru-RU" sz="1400" dirty="0"/>
        </a:p>
      </dgm:t>
    </dgm:pt>
    <dgm:pt modelId="{70BBA1FD-DD79-44FA-970B-FFC37374A031}" type="parTrans" cxnId="{E78BF756-4752-4E09-82C2-10DABEAF38B3}">
      <dgm:prSet/>
      <dgm:spPr/>
      <dgm:t>
        <a:bodyPr/>
        <a:lstStyle/>
        <a:p>
          <a:endParaRPr lang="ru-RU"/>
        </a:p>
      </dgm:t>
    </dgm:pt>
    <dgm:pt modelId="{842F39C7-6D8B-4742-84C4-619455988819}" type="sibTrans" cxnId="{E78BF756-4752-4E09-82C2-10DABEAF38B3}">
      <dgm:prSet/>
      <dgm:spPr/>
      <dgm:t>
        <a:bodyPr/>
        <a:lstStyle/>
        <a:p>
          <a:endParaRPr lang="ru-RU"/>
        </a:p>
      </dgm:t>
    </dgm:pt>
    <dgm:pt modelId="{25495EB3-B5CA-4B24-9DCE-B487F4048FB8}">
      <dgm:prSet custT="1"/>
      <dgm:spPr/>
      <dgm:t>
        <a:bodyPr/>
        <a:lstStyle/>
        <a:p>
          <a:r>
            <a:rPr lang="ru-RU" sz="1400" dirty="0" smtClean="0"/>
            <a:t>Уровень подготовленности к обучению</a:t>
          </a:r>
          <a:endParaRPr lang="ru-RU" sz="1400" dirty="0"/>
        </a:p>
      </dgm:t>
    </dgm:pt>
    <dgm:pt modelId="{9B34AFA1-A1A4-4888-BCC6-6B8F9AC5287D}" type="parTrans" cxnId="{ABEF89D6-03BE-405E-9437-5681C48A4285}">
      <dgm:prSet/>
      <dgm:spPr/>
      <dgm:t>
        <a:bodyPr/>
        <a:lstStyle/>
        <a:p>
          <a:endParaRPr lang="ru-RU"/>
        </a:p>
      </dgm:t>
    </dgm:pt>
    <dgm:pt modelId="{9936B6EE-1088-4D5E-87CC-13781D5A7B87}" type="sibTrans" cxnId="{ABEF89D6-03BE-405E-9437-5681C48A4285}">
      <dgm:prSet/>
      <dgm:spPr/>
      <dgm:t>
        <a:bodyPr/>
        <a:lstStyle/>
        <a:p>
          <a:endParaRPr lang="ru-RU"/>
        </a:p>
      </dgm:t>
    </dgm:pt>
    <dgm:pt modelId="{8859E848-262B-41C7-A2E1-36F2596A8146}">
      <dgm:prSet custT="1"/>
      <dgm:spPr/>
      <dgm:t>
        <a:bodyPr/>
        <a:lstStyle/>
        <a:p>
          <a:r>
            <a:rPr lang="ru-RU" sz="1400" dirty="0" smtClean="0"/>
            <a:t>Внешнее влияние </a:t>
          </a:r>
          <a:endParaRPr lang="ru-RU" sz="1400" dirty="0"/>
        </a:p>
      </dgm:t>
    </dgm:pt>
    <dgm:pt modelId="{E941EC1C-7CD4-417F-87F9-4D795F80FA41}" type="parTrans" cxnId="{D62B9ACF-837A-4437-BD1A-602BE15EDD8D}">
      <dgm:prSet/>
      <dgm:spPr/>
      <dgm:t>
        <a:bodyPr/>
        <a:lstStyle/>
        <a:p>
          <a:endParaRPr lang="ru-RU"/>
        </a:p>
      </dgm:t>
    </dgm:pt>
    <dgm:pt modelId="{C0E4700F-CB20-415D-BB8A-54EDA0CBF00A}" type="sibTrans" cxnId="{D62B9ACF-837A-4437-BD1A-602BE15EDD8D}">
      <dgm:prSet/>
      <dgm:spPr/>
      <dgm:t>
        <a:bodyPr/>
        <a:lstStyle/>
        <a:p>
          <a:endParaRPr lang="ru-RU"/>
        </a:p>
      </dgm:t>
    </dgm:pt>
    <dgm:pt modelId="{C6D65AAC-FD2A-41FA-B64D-35DA44456659}">
      <dgm:prSet custT="1"/>
      <dgm:spPr/>
      <dgm:t>
        <a:bodyPr/>
        <a:lstStyle/>
        <a:p>
          <a:r>
            <a:rPr lang="ru-RU" sz="1400" dirty="0" smtClean="0"/>
            <a:t>Физиологические факторы</a:t>
          </a:r>
          <a:endParaRPr lang="ru-RU" sz="1400" dirty="0"/>
        </a:p>
      </dgm:t>
    </dgm:pt>
    <dgm:pt modelId="{ECF39222-5BEB-41C6-92F8-D1D875B93B17}" type="parTrans" cxnId="{2B463EA4-BEF0-4E57-B7CA-978702A0F8A0}">
      <dgm:prSet/>
      <dgm:spPr/>
      <dgm:t>
        <a:bodyPr/>
        <a:lstStyle/>
        <a:p>
          <a:endParaRPr lang="ru-RU"/>
        </a:p>
      </dgm:t>
    </dgm:pt>
    <dgm:pt modelId="{EA25DE7C-53B7-4628-AF25-743D8F422D0D}" type="sibTrans" cxnId="{2B463EA4-BEF0-4E57-B7CA-978702A0F8A0}">
      <dgm:prSet/>
      <dgm:spPr/>
      <dgm:t>
        <a:bodyPr/>
        <a:lstStyle/>
        <a:p>
          <a:endParaRPr lang="ru-RU"/>
        </a:p>
      </dgm:t>
    </dgm:pt>
    <dgm:pt modelId="{D1C87F12-40FC-4E50-9853-5C0A8600F66F}">
      <dgm:prSet custT="1"/>
      <dgm:spPr/>
      <dgm:t>
        <a:bodyPr/>
        <a:lstStyle/>
        <a:p>
          <a:r>
            <a:rPr lang="ru-RU" sz="1400" dirty="0" smtClean="0"/>
            <a:t>Система оценивания знаний учащихся</a:t>
          </a:r>
          <a:endParaRPr lang="ru-RU" sz="1400" dirty="0"/>
        </a:p>
      </dgm:t>
    </dgm:pt>
    <dgm:pt modelId="{C28E6657-0475-483D-9CA4-9077A7F9FBC8}" type="parTrans" cxnId="{C156402B-044D-4E88-A310-48F668B16162}">
      <dgm:prSet/>
      <dgm:spPr/>
      <dgm:t>
        <a:bodyPr/>
        <a:lstStyle/>
        <a:p>
          <a:endParaRPr lang="ru-RU"/>
        </a:p>
      </dgm:t>
    </dgm:pt>
    <dgm:pt modelId="{975B435D-1F14-446B-8A8E-F68DE1242406}" type="sibTrans" cxnId="{C156402B-044D-4E88-A310-48F668B16162}">
      <dgm:prSet/>
      <dgm:spPr/>
      <dgm:t>
        <a:bodyPr/>
        <a:lstStyle/>
        <a:p>
          <a:endParaRPr lang="ru-RU"/>
        </a:p>
      </dgm:t>
    </dgm:pt>
    <dgm:pt modelId="{3C3D55E3-BE83-4FA1-B1C6-6BFB679EB479}">
      <dgm:prSet custT="1"/>
      <dgm:spPr/>
      <dgm:t>
        <a:bodyPr/>
        <a:lstStyle/>
        <a:p>
          <a:r>
            <a:rPr lang="ru-RU" sz="1400" dirty="0" smtClean="0"/>
            <a:t>Педагогическое взаимодействие детей и взрослых. </a:t>
          </a:r>
          <a:endParaRPr lang="ru-RU" sz="1400" dirty="0"/>
        </a:p>
      </dgm:t>
    </dgm:pt>
    <dgm:pt modelId="{96E884BB-924A-41B3-A8A3-697CE1510910}" type="parTrans" cxnId="{BACDADB3-1916-4949-B89E-940DF62FCF92}">
      <dgm:prSet/>
      <dgm:spPr/>
      <dgm:t>
        <a:bodyPr/>
        <a:lstStyle/>
        <a:p>
          <a:endParaRPr lang="ru-RU"/>
        </a:p>
      </dgm:t>
    </dgm:pt>
    <dgm:pt modelId="{70C17FC2-E943-4A6D-A303-489B434509DB}" type="sibTrans" cxnId="{BACDADB3-1916-4949-B89E-940DF62FCF92}">
      <dgm:prSet/>
      <dgm:spPr/>
      <dgm:t>
        <a:bodyPr/>
        <a:lstStyle/>
        <a:p>
          <a:endParaRPr lang="ru-RU"/>
        </a:p>
      </dgm:t>
    </dgm:pt>
    <dgm:pt modelId="{3FD8972F-E207-43AE-B597-2F8CFB82C959}" type="pres">
      <dgm:prSet presAssocID="{38EB5295-B243-453A-B4A4-ED36FCE43E8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FAD3C5-5942-4215-8224-38A0ADFB4B7F}" type="pres">
      <dgm:prSet presAssocID="{94658BE2-AE57-4ED0-AFA9-5950043533F1}" presName="centerShape" presStyleLbl="node0" presStyleIdx="0" presStyleCnt="1"/>
      <dgm:spPr/>
      <dgm:t>
        <a:bodyPr/>
        <a:lstStyle/>
        <a:p>
          <a:endParaRPr lang="ru-RU"/>
        </a:p>
      </dgm:t>
    </dgm:pt>
    <dgm:pt modelId="{BF429983-9F2E-4EE6-ACD3-A49DFA1E6828}" type="pres">
      <dgm:prSet presAssocID="{C28E6657-0475-483D-9CA4-9077A7F9FBC8}" presName="parTrans" presStyleLbl="bgSibTrans2D1" presStyleIdx="0" presStyleCnt="9"/>
      <dgm:spPr/>
      <dgm:t>
        <a:bodyPr/>
        <a:lstStyle/>
        <a:p>
          <a:endParaRPr lang="ru-RU"/>
        </a:p>
      </dgm:t>
    </dgm:pt>
    <dgm:pt modelId="{9CFEBD66-3BEB-4193-9FC4-1960DAC4E2F4}" type="pres">
      <dgm:prSet presAssocID="{D1C87F12-40FC-4E50-9853-5C0A8600F66F}" presName="node" presStyleLbl="node1" presStyleIdx="0" presStyleCnt="9" custScaleX="220460" custRadScaleRad="83912" custRadScaleInc="-11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5B122-D10A-4C38-AB73-A374F8E9335C}" type="pres">
      <dgm:prSet presAssocID="{ECF39222-5BEB-41C6-92F8-D1D875B93B17}" presName="parTrans" presStyleLbl="bgSibTrans2D1" presStyleIdx="1" presStyleCnt="9"/>
      <dgm:spPr/>
      <dgm:t>
        <a:bodyPr/>
        <a:lstStyle/>
        <a:p>
          <a:endParaRPr lang="ru-RU"/>
        </a:p>
      </dgm:t>
    </dgm:pt>
    <dgm:pt modelId="{BC126800-695D-42F2-9D94-FA37C457BB6A}" type="pres">
      <dgm:prSet presAssocID="{C6D65AAC-FD2A-41FA-B64D-35DA44456659}" presName="node" presStyleLbl="node1" presStyleIdx="1" presStyleCnt="9" custScaleX="163336" custRadScaleRad="97511" custRadScaleInc="-19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F64F92-F44A-4938-A7E6-05424A9FD0FF}" type="pres">
      <dgm:prSet presAssocID="{E941EC1C-7CD4-417F-87F9-4D795F80FA41}" presName="parTrans" presStyleLbl="bgSibTrans2D1" presStyleIdx="2" presStyleCnt="9"/>
      <dgm:spPr/>
      <dgm:t>
        <a:bodyPr/>
        <a:lstStyle/>
        <a:p>
          <a:endParaRPr lang="ru-RU"/>
        </a:p>
      </dgm:t>
    </dgm:pt>
    <dgm:pt modelId="{19EF2C7B-B464-4065-8A3B-D2EA80D8AF0B}" type="pres">
      <dgm:prSet presAssocID="{8859E848-262B-41C7-A2E1-36F2596A8146}" presName="node" presStyleLbl="node1" presStyleIdx="2" presStyleCnt="9" custScaleX="229668" custRadScaleRad="104270" custRadScaleInc="-363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6DAAD-81C9-428C-B9D4-FEB092BAB674}" type="pres">
      <dgm:prSet presAssocID="{BADE508E-5E41-4E26-9482-7AC7C2088C03}" presName="parTrans" presStyleLbl="bgSibTrans2D1" presStyleIdx="3" presStyleCnt="9"/>
      <dgm:spPr/>
      <dgm:t>
        <a:bodyPr/>
        <a:lstStyle/>
        <a:p>
          <a:endParaRPr lang="ru-RU"/>
        </a:p>
      </dgm:t>
    </dgm:pt>
    <dgm:pt modelId="{DA94E669-A33A-47E0-BCC4-B29199633D31}" type="pres">
      <dgm:prSet presAssocID="{AC61644E-45AF-4D9A-8FA5-4D9116B3A6D8}" presName="node" presStyleLbl="node1" presStyleIdx="3" presStyleCnt="9" custScaleX="216425" custRadScaleRad="111687" custRadScaleInc="-391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42DBF-3B23-4ECB-A478-D7FF415BACA9}" type="pres">
      <dgm:prSet presAssocID="{9B34AFA1-A1A4-4888-BCC6-6B8F9AC5287D}" presName="parTrans" presStyleLbl="bgSibTrans2D1" presStyleIdx="4" presStyleCnt="9"/>
      <dgm:spPr/>
      <dgm:t>
        <a:bodyPr/>
        <a:lstStyle/>
        <a:p>
          <a:endParaRPr lang="ru-RU"/>
        </a:p>
      </dgm:t>
    </dgm:pt>
    <dgm:pt modelId="{4A0E4410-B1E4-4D6F-94BC-6E11275A9CA5}" type="pres">
      <dgm:prSet presAssocID="{25495EB3-B5CA-4B24-9DCE-B487F4048FB8}" presName="node" presStyleLbl="node1" presStyleIdx="4" presStyleCnt="9" custScaleX="166921" custRadScaleRad="98351" custRadScaleInc="14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D241E-CCDF-42B2-B636-55F6D1E9A0E2}" type="pres">
      <dgm:prSet presAssocID="{70BBA1FD-DD79-44FA-970B-FFC37374A031}" presName="parTrans" presStyleLbl="bgSibTrans2D1" presStyleIdx="5" presStyleCnt="9"/>
      <dgm:spPr/>
      <dgm:t>
        <a:bodyPr/>
        <a:lstStyle/>
        <a:p>
          <a:endParaRPr lang="ru-RU"/>
        </a:p>
      </dgm:t>
    </dgm:pt>
    <dgm:pt modelId="{641340D0-3754-4183-9215-63AFE3EFEE8B}" type="pres">
      <dgm:prSet presAssocID="{3C000DEF-2EC1-4257-981E-544AA068D4BB}" presName="node" presStyleLbl="node1" presStyleIdx="5" presStyleCnt="9" custScaleX="184844" custRadScaleRad="110406" custRadScaleInc="76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65CC8-BB55-48DC-8A0E-7D94B68AEDD3}" type="pres">
      <dgm:prSet presAssocID="{43D8F171-9DD7-4D06-B828-D78EFD08325C}" presName="parTrans" presStyleLbl="bgSibTrans2D1" presStyleIdx="6" presStyleCnt="9"/>
      <dgm:spPr/>
      <dgm:t>
        <a:bodyPr/>
        <a:lstStyle/>
        <a:p>
          <a:endParaRPr lang="ru-RU"/>
        </a:p>
      </dgm:t>
    </dgm:pt>
    <dgm:pt modelId="{2767F420-EF6C-4524-B657-00612D304803}" type="pres">
      <dgm:prSet presAssocID="{75465972-1D58-466E-993D-1D97763F4E32}" presName="node" presStyleLbl="node1" presStyleIdx="6" presStyleCnt="9" custScaleX="215144" custRadScaleRad="98870" custRadScaleInc="50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29960E-CFDA-4ACA-A62D-538CB183CAEF}" type="pres">
      <dgm:prSet presAssocID="{AA5A4976-2051-4C18-B9A5-02F8F823D6EB}" presName="parTrans" presStyleLbl="bgSibTrans2D1" presStyleIdx="7" presStyleCnt="9"/>
      <dgm:spPr/>
      <dgm:t>
        <a:bodyPr/>
        <a:lstStyle/>
        <a:p>
          <a:endParaRPr lang="ru-RU"/>
        </a:p>
      </dgm:t>
    </dgm:pt>
    <dgm:pt modelId="{28962F84-4C5A-4549-B2B9-704911A3D8F9}" type="pres">
      <dgm:prSet presAssocID="{A29C920B-C933-4024-BEB9-90BAC7642695}" presName="node" presStyleLbl="node1" presStyleIdx="7" presStyleCnt="9" custScaleX="221122" custRadScaleRad="84810" custRadScaleInc="176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42C97-D9E2-45B0-A1B0-3BA2EE8BE9BB}" type="pres">
      <dgm:prSet presAssocID="{96E884BB-924A-41B3-A8A3-697CE1510910}" presName="parTrans" presStyleLbl="bgSibTrans2D1" presStyleIdx="8" presStyleCnt="9" custScaleX="95861" custLinFactNeighborX="-4345" custLinFactNeighborY="-8027"/>
      <dgm:spPr/>
      <dgm:t>
        <a:bodyPr/>
        <a:lstStyle/>
        <a:p>
          <a:endParaRPr lang="ru-RU"/>
        </a:p>
      </dgm:t>
    </dgm:pt>
    <dgm:pt modelId="{0314EA1B-DCEC-4D4F-8440-7C7E110DE0C6}" type="pres">
      <dgm:prSet presAssocID="{3C3D55E3-BE83-4FA1-B1C6-6BFB679EB479}" presName="node" presStyleLbl="node1" presStyleIdx="8" presStyleCnt="9" custScaleX="196736" custRadScaleRad="82212" custRadScaleInc="23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74D11D-7B03-4263-AE58-22989F07121D}" type="presOf" srcId="{75465972-1D58-466E-993D-1D97763F4E32}" destId="{2767F420-EF6C-4524-B657-00612D304803}" srcOrd="0" destOrd="0" presId="urn:microsoft.com/office/officeart/2005/8/layout/radial4"/>
    <dgm:cxn modelId="{64198800-C3A0-44E4-82C7-16DC0C25FE19}" type="presOf" srcId="{C6D65AAC-FD2A-41FA-B64D-35DA44456659}" destId="{BC126800-695D-42F2-9D94-FA37C457BB6A}" srcOrd="0" destOrd="0" presId="urn:microsoft.com/office/officeart/2005/8/layout/radial4"/>
    <dgm:cxn modelId="{AAA75EA1-BCB2-4F7D-B9A3-D92AA5E17DCC}" type="presOf" srcId="{D1C87F12-40FC-4E50-9853-5C0A8600F66F}" destId="{9CFEBD66-3BEB-4193-9FC4-1960DAC4E2F4}" srcOrd="0" destOrd="0" presId="urn:microsoft.com/office/officeart/2005/8/layout/radial4"/>
    <dgm:cxn modelId="{5A2E5D1A-264B-453D-BC97-3ED1C902804F}" type="presOf" srcId="{3C3D55E3-BE83-4FA1-B1C6-6BFB679EB479}" destId="{0314EA1B-DCEC-4D4F-8440-7C7E110DE0C6}" srcOrd="0" destOrd="0" presId="urn:microsoft.com/office/officeart/2005/8/layout/radial4"/>
    <dgm:cxn modelId="{8AFEA3DA-40A5-43BF-93F8-73D18EA75F1F}" type="presOf" srcId="{43D8F171-9DD7-4D06-B828-D78EFD08325C}" destId="{6A265CC8-BB55-48DC-8A0E-7D94B68AEDD3}" srcOrd="0" destOrd="0" presId="urn:microsoft.com/office/officeart/2005/8/layout/radial4"/>
    <dgm:cxn modelId="{AEC03C30-F4DF-4161-8E95-5343BF087135}" type="presOf" srcId="{C28E6657-0475-483D-9CA4-9077A7F9FBC8}" destId="{BF429983-9F2E-4EE6-ACD3-A49DFA1E6828}" srcOrd="0" destOrd="0" presId="urn:microsoft.com/office/officeart/2005/8/layout/radial4"/>
    <dgm:cxn modelId="{18668EAA-55A9-4F98-926F-2EB6B9B5C1BD}" type="presOf" srcId="{94658BE2-AE57-4ED0-AFA9-5950043533F1}" destId="{55FAD3C5-5942-4215-8224-38A0ADFB4B7F}" srcOrd="0" destOrd="0" presId="urn:microsoft.com/office/officeart/2005/8/layout/radial4"/>
    <dgm:cxn modelId="{03D92AE9-68CE-4218-839D-B34CE04E7EAC}" type="presOf" srcId="{ECF39222-5BEB-41C6-92F8-D1D875B93B17}" destId="{7595B122-D10A-4C38-AB73-A374F8E9335C}" srcOrd="0" destOrd="0" presId="urn:microsoft.com/office/officeart/2005/8/layout/radial4"/>
    <dgm:cxn modelId="{5AE82B45-218E-462C-9D1B-1A3F3FDFB85B}" type="presOf" srcId="{3C000DEF-2EC1-4257-981E-544AA068D4BB}" destId="{641340D0-3754-4183-9215-63AFE3EFEE8B}" srcOrd="0" destOrd="0" presId="urn:microsoft.com/office/officeart/2005/8/layout/radial4"/>
    <dgm:cxn modelId="{5703FCFB-DE54-4276-AD40-392A02175B04}" type="presOf" srcId="{8859E848-262B-41C7-A2E1-36F2596A8146}" destId="{19EF2C7B-B464-4065-8A3B-D2EA80D8AF0B}" srcOrd="0" destOrd="0" presId="urn:microsoft.com/office/officeart/2005/8/layout/radial4"/>
    <dgm:cxn modelId="{E78BF756-4752-4E09-82C2-10DABEAF38B3}" srcId="{94658BE2-AE57-4ED0-AFA9-5950043533F1}" destId="{3C000DEF-2EC1-4257-981E-544AA068D4BB}" srcOrd="5" destOrd="0" parTransId="{70BBA1FD-DD79-44FA-970B-FFC37374A031}" sibTransId="{842F39C7-6D8B-4742-84C4-619455988819}"/>
    <dgm:cxn modelId="{9DCE9868-9FB9-4B61-8743-64F26456DFFC}" type="presOf" srcId="{38EB5295-B243-453A-B4A4-ED36FCE43E8A}" destId="{3FD8972F-E207-43AE-B597-2F8CFB82C959}" srcOrd="0" destOrd="0" presId="urn:microsoft.com/office/officeart/2005/8/layout/radial4"/>
    <dgm:cxn modelId="{92ADB061-204B-4578-BE5C-08B709E677EF}" srcId="{94658BE2-AE57-4ED0-AFA9-5950043533F1}" destId="{75465972-1D58-466E-993D-1D97763F4E32}" srcOrd="6" destOrd="0" parTransId="{43D8F171-9DD7-4D06-B828-D78EFD08325C}" sibTransId="{D96235E2-614F-4A37-A95E-54A33625E00D}"/>
    <dgm:cxn modelId="{58FFA0D4-6478-48EB-B7B7-0255657EC95B}" srcId="{94658BE2-AE57-4ED0-AFA9-5950043533F1}" destId="{AC61644E-45AF-4D9A-8FA5-4D9116B3A6D8}" srcOrd="3" destOrd="0" parTransId="{BADE508E-5E41-4E26-9482-7AC7C2088C03}" sibTransId="{A82CBF96-E70E-4ACD-9A08-09750450143B}"/>
    <dgm:cxn modelId="{3E494A48-38E9-4793-A015-6C24BA07BBF8}" srcId="{38EB5295-B243-453A-B4A4-ED36FCE43E8A}" destId="{94658BE2-AE57-4ED0-AFA9-5950043533F1}" srcOrd="0" destOrd="0" parTransId="{8677C67E-42AA-4C57-9BC6-C579B594FA80}" sibTransId="{18A31280-7603-48DC-B728-86D7575C1D7A}"/>
    <dgm:cxn modelId="{893223AC-D634-46CB-B36A-EB0B019BA8C4}" type="presOf" srcId="{AC61644E-45AF-4D9A-8FA5-4D9116B3A6D8}" destId="{DA94E669-A33A-47E0-BCC4-B29199633D31}" srcOrd="0" destOrd="0" presId="urn:microsoft.com/office/officeart/2005/8/layout/radial4"/>
    <dgm:cxn modelId="{C156402B-044D-4E88-A310-48F668B16162}" srcId="{94658BE2-AE57-4ED0-AFA9-5950043533F1}" destId="{D1C87F12-40FC-4E50-9853-5C0A8600F66F}" srcOrd="0" destOrd="0" parTransId="{C28E6657-0475-483D-9CA4-9077A7F9FBC8}" sibTransId="{975B435D-1F14-446B-8A8E-F68DE1242406}"/>
    <dgm:cxn modelId="{1BEEB0D4-85AE-4C1B-AC77-C5BA73CFD408}" type="presOf" srcId="{A29C920B-C933-4024-BEB9-90BAC7642695}" destId="{28962F84-4C5A-4549-B2B9-704911A3D8F9}" srcOrd="0" destOrd="0" presId="urn:microsoft.com/office/officeart/2005/8/layout/radial4"/>
    <dgm:cxn modelId="{1155FCBD-758C-4D9F-94EA-090483BC8A34}" type="presOf" srcId="{25495EB3-B5CA-4B24-9DCE-B487F4048FB8}" destId="{4A0E4410-B1E4-4D6F-94BC-6E11275A9CA5}" srcOrd="0" destOrd="0" presId="urn:microsoft.com/office/officeart/2005/8/layout/radial4"/>
    <dgm:cxn modelId="{ABEF89D6-03BE-405E-9437-5681C48A4285}" srcId="{94658BE2-AE57-4ED0-AFA9-5950043533F1}" destId="{25495EB3-B5CA-4B24-9DCE-B487F4048FB8}" srcOrd="4" destOrd="0" parTransId="{9B34AFA1-A1A4-4888-BCC6-6B8F9AC5287D}" sibTransId="{9936B6EE-1088-4D5E-87CC-13781D5A7B87}"/>
    <dgm:cxn modelId="{F2943C25-976F-47FE-B6B6-4B5834DC97E4}" type="presOf" srcId="{AA5A4976-2051-4C18-B9A5-02F8F823D6EB}" destId="{0C29960E-CFDA-4ACA-A62D-538CB183CAEF}" srcOrd="0" destOrd="0" presId="urn:microsoft.com/office/officeart/2005/8/layout/radial4"/>
    <dgm:cxn modelId="{D62B9ACF-837A-4437-BD1A-602BE15EDD8D}" srcId="{94658BE2-AE57-4ED0-AFA9-5950043533F1}" destId="{8859E848-262B-41C7-A2E1-36F2596A8146}" srcOrd="2" destOrd="0" parTransId="{E941EC1C-7CD4-417F-87F9-4D795F80FA41}" sibTransId="{C0E4700F-CB20-415D-BB8A-54EDA0CBF00A}"/>
    <dgm:cxn modelId="{5D3FEA69-CC7D-43E5-A834-8D779D8E5AA6}" type="presOf" srcId="{BADE508E-5E41-4E26-9482-7AC7C2088C03}" destId="{DD06DAAD-81C9-428C-B9D4-FEB092BAB674}" srcOrd="0" destOrd="0" presId="urn:microsoft.com/office/officeart/2005/8/layout/radial4"/>
    <dgm:cxn modelId="{7B0891E6-9D30-4015-8761-997119CBA3A5}" srcId="{94658BE2-AE57-4ED0-AFA9-5950043533F1}" destId="{A29C920B-C933-4024-BEB9-90BAC7642695}" srcOrd="7" destOrd="0" parTransId="{AA5A4976-2051-4C18-B9A5-02F8F823D6EB}" sibTransId="{B7269D1F-B552-4276-BE98-964264BED7CF}"/>
    <dgm:cxn modelId="{708820A2-68F4-46D4-BA17-CED891F29AC9}" type="presOf" srcId="{96E884BB-924A-41B3-A8A3-697CE1510910}" destId="{E5442C97-D9E2-45B0-A1B0-3BA2EE8BE9BB}" srcOrd="0" destOrd="0" presId="urn:microsoft.com/office/officeart/2005/8/layout/radial4"/>
    <dgm:cxn modelId="{BACDADB3-1916-4949-B89E-940DF62FCF92}" srcId="{94658BE2-AE57-4ED0-AFA9-5950043533F1}" destId="{3C3D55E3-BE83-4FA1-B1C6-6BFB679EB479}" srcOrd="8" destOrd="0" parTransId="{96E884BB-924A-41B3-A8A3-697CE1510910}" sibTransId="{70C17FC2-E943-4A6D-A303-489B434509DB}"/>
    <dgm:cxn modelId="{811859B9-F45A-4C99-9278-5788CD658AAC}" type="presOf" srcId="{E941EC1C-7CD4-417F-87F9-4D795F80FA41}" destId="{BBF64F92-F44A-4938-A7E6-05424A9FD0FF}" srcOrd="0" destOrd="0" presId="urn:microsoft.com/office/officeart/2005/8/layout/radial4"/>
    <dgm:cxn modelId="{C11D57EC-8D3C-42D9-8A5F-031C97FF3655}" type="presOf" srcId="{9B34AFA1-A1A4-4888-BCC6-6B8F9AC5287D}" destId="{5A942DBF-3B23-4ECB-A478-D7FF415BACA9}" srcOrd="0" destOrd="0" presId="urn:microsoft.com/office/officeart/2005/8/layout/radial4"/>
    <dgm:cxn modelId="{B580EFCF-F813-4479-80DD-EF37DE77F876}" type="presOf" srcId="{70BBA1FD-DD79-44FA-970B-FFC37374A031}" destId="{7EAD241E-CCDF-42B2-B636-55F6D1E9A0E2}" srcOrd="0" destOrd="0" presId="urn:microsoft.com/office/officeart/2005/8/layout/radial4"/>
    <dgm:cxn modelId="{2B463EA4-BEF0-4E57-B7CA-978702A0F8A0}" srcId="{94658BE2-AE57-4ED0-AFA9-5950043533F1}" destId="{C6D65AAC-FD2A-41FA-B64D-35DA44456659}" srcOrd="1" destOrd="0" parTransId="{ECF39222-5BEB-41C6-92F8-D1D875B93B17}" sibTransId="{EA25DE7C-53B7-4628-AF25-743D8F422D0D}"/>
    <dgm:cxn modelId="{43373FD7-5F48-4D9F-9268-F8C00EBBE024}" type="presParOf" srcId="{3FD8972F-E207-43AE-B597-2F8CFB82C959}" destId="{55FAD3C5-5942-4215-8224-38A0ADFB4B7F}" srcOrd="0" destOrd="0" presId="urn:microsoft.com/office/officeart/2005/8/layout/radial4"/>
    <dgm:cxn modelId="{113610B1-BF66-432B-9568-41FB1B6489B4}" type="presParOf" srcId="{3FD8972F-E207-43AE-B597-2F8CFB82C959}" destId="{BF429983-9F2E-4EE6-ACD3-A49DFA1E6828}" srcOrd="1" destOrd="0" presId="urn:microsoft.com/office/officeart/2005/8/layout/radial4"/>
    <dgm:cxn modelId="{6AEC1A5E-EC72-4ED5-8435-3CDAD39F9779}" type="presParOf" srcId="{3FD8972F-E207-43AE-B597-2F8CFB82C959}" destId="{9CFEBD66-3BEB-4193-9FC4-1960DAC4E2F4}" srcOrd="2" destOrd="0" presId="urn:microsoft.com/office/officeart/2005/8/layout/radial4"/>
    <dgm:cxn modelId="{F299506A-34D5-442F-A7DD-65BADB264B94}" type="presParOf" srcId="{3FD8972F-E207-43AE-B597-2F8CFB82C959}" destId="{7595B122-D10A-4C38-AB73-A374F8E9335C}" srcOrd="3" destOrd="0" presId="urn:microsoft.com/office/officeart/2005/8/layout/radial4"/>
    <dgm:cxn modelId="{40F90D4D-B7A4-4345-B541-2259D05A8262}" type="presParOf" srcId="{3FD8972F-E207-43AE-B597-2F8CFB82C959}" destId="{BC126800-695D-42F2-9D94-FA37C457BB6A}" srcOrd="4" destOrd="0" presId="urn:microsoft.com/office/officeart/2005/8/layout/radial4"/>
    <dgm:cxn modelId="{F94938C0-B548-4A79-86CC-B2FEB57ED413}" type="presParOf" srcId="{3FD8972F-E207-43AE-B597-2F8CFB82C959}" destId="{BBF64F92-F44A-4938-A7E6-05424A9FD0FF}" srcOrd="5" destOrd="0" presId="urn:microsoft.com/office/officeart/2005/8/layout/radial4"/>
    <dgm:cxn modelId="{52A606A9-B693-4455-9128-85C683D74554}" type="presParOf" srcId="{3FD8972F-E207-43AE-B597-2F8CFB82C959}" destId="{19EF2C7B-B464-4065-8A3B-D2EA80D8AF0B}" srcOrd="6" destOrd="0" presId="urn:microsoft.com/office/officeart/2005/8/layout/radial4"/>
    <dgm:cxn modelId="{87FC7830-A563-4CA7-8FD7-38AACC04F25D}" type="presParOf" srcId="{3FD8972F-E207-43AE-B597-2F8CFB82C959}" destId="{DD06DAAD-81C9-428C-B9D4-FEB092BAB674}" srcOrd="7" destOrd="0" presId="urn:microsoft.com/office/officeart/2005/8/layout/radial4"/>
    <dgm:cxn modelId="{28C6E832-F8EF-47CA-96F4-BF995AE48D5D}" type="presParOf" srcId="{3FD8972F-E207-43AE-B597-2F8CFB82C959}" destId="{DA94E669-A33A-47E0-BCC4-B29199633D31}" srcOrd="8" destOrd="0" presId="urn:microsoft.com/office/officeart/2005/8/layout/radial4"/>
    <dgm:cxn modelId="{61753530-5136-445B-B3ED-828A6049DDF2}" type="presParOf" srcId="{3FD8972F-E207-43AE-B597-2F8CFB82C959}" destId="{5A942DBF-3B23-4ECB-A478-D7FF415BACA9}" srcOrd="9" destOrd="0" presId="urn:microsoft.com/office/officeart/2005/8/layout/radial4"/>
    <dgm:cxn modelId="{1CE9A2C4-C725-45EF-A740-C222D040E90B}" type="presParOf" srcId="{3FD8972F-E207-43AE-B597-2F8CFB82C959}" destId="{4A0E4410-B1E4-4D6F-94BC-6E11275A9CA5}" srcOrd="10" destOrd="0" presId="urn:microsoft.com/office/officeart/2005/8/layout/radial4"/>
    <dgm:cxn modelId="{20573C6E-0AA8-46F6-8DC2-AA31FF8CA9EB}" type="presParOf" srcId="{3FD8972F-E207-43AE-B597-2F8CFB82C959}" destId="{7EAD241E-CCDF-42B2-B636-55F6D1E9A0E2}" srcOrd="11" destOrd="0" presId="urn:microsoft.com/office/officeart/2005/8/layout/radial4"/>
    <dgm:cxn modelId="{B6184CD3-C44B-40CE-8163-67612616DDF3}" type="presParOf" srcId="{3FD8972F-E207-43AE-B597-2F8CFB82C959}" destId="{641340D0-3754-4183-9215-63AFE3EFEE8B}" srcOrd="12" destOrd="0" presId="urn:microsoft.com/office/officeart/2005/8/layout/radial4"/>
    <dgm:cxn modelId="{AA46B9FC-7B3D-41AA-950A-BA3C6C46A762}" type="presParOf" srcId="{3FD8972F-E207-43AE-B597-2F8CFB82C959}" destId="{6A265CC8-BB55-48DC-8A0E-7D94B68AEDD3}" srcOrd="13" destOrd="0" presId="urn:microsoft.com/office/officeart/2005/8/layout/radial4"/>
    <dgm:cxn modelId="{E8B0D04A-0581-4039-9675-2F195D23C1F5}" type="presParOf" srcId="{3FD8972F-E207-43AE-B597-2F8CFB82C959}" destId="{2767F420-EF6C-4524-B657-00612D304803}" srcOrd="14" destOrd="0" presId="urn:microsoft.com/office/officeart/2005/8/layout/radial4"/>
    <dgm:cxn modelId="{F36EBC88-4974-4FC0-AC20-90EE8A281E63}" type="presParOf" srcId="{3FD8972F-E207-43AE-B597-2F8CFB82C959}" destId="{0C29960E-CFDA-4ACA-A62D-538CB183CAEF}" srcOrd="15" destOrd="0" presId="urn:microsoft.com/office/officeart/2005/8/layout/radial4"/>
    <dgm:cxn modelId="{48DD07FF-26DB-434E-837D-353221EB123A}" type="presParOf" srcId="{3FD8972F-E207-43AE-B597-2F8CFB82C959}" destId="{28962F84-4C5A-4549-B2B9-704911A3D8F9}" srcOrd="16" destOrd="0" presId="urn:microsoft.com/office/officeart/2005/8/layout/radial4"/>
    <dgm:cxn modelId="{620E0B4B-5E20-4666-827D-09352430F7DD}" type="presParOf" srcId="{3FD8972F-E207-43AE-B597-2F8CFB82C959}" destId="{E5442C97-D9E2-45B0-A1B0-3BA2EE8BE9BB}" srcOrd="17" destOrd="0" presId="urn:microsoft.com/office/officeart/2005/8/layout/radial4"/>
    <dgm:cxn modelId="{D5B7E8AD-E28A-4B29-9261-57B3397BFB14}" type="presParOf" srcId="{3FD8972F-E207-43AE-B597-2F8CFB82C959}" destId="{0314EA1B-DCEC-4D4F-8440-7C7E110DE0C6}" srcOrd="1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EB5295-B243-453A-B4A4-ED36FCE43E8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4658BE2-AE57-4ED0-AFA9-5950043533F1}">
      <dgm:prSet phldrT="[Текст]"/>
      <dgm:spPr/>
      <dgm:t>
        <a:bodyPr/>
        <a:lstStyle/>
        <a:p>
          <a:r>
            <a:rPr lang="ru-RU" dirty="0" smtClean="0"/>
            <a:t>Качество знаний</a:t>
          </a:r>
          <a:endParaRPr lang="ru-RU" dirty="0"/>
        </a:p>
      </dgm:t>
    </dgm:pt>
    <dgm:pt modelId="{8677C67E-42AA-4C57-9BC6-C579B594FA80}" type="parTrans" cxnId="{3E494A48-38E9-4793-A015-6C24BA07BBF8}">
      <dgm:prSet/>
      <dgm:spPr/>
      <dgm:t>
        <a:bodyPr/>
        <a:lstStyle/>
        <a:p>
          <a:endParaRPr lang="ru-RU"/>
        </a:p>
      </dgm:t>
    </dgm:pt>
    <dgm:pt modelId="{18A31280-7603-48DC-B728-86D7575C1D7A}" type="sibTrans" cxnId="{3E494A48-38E9-4793-A015-6C24BA07BBF8}">
      <dgm:prSet/>
      <dgm:spPr/>
      <dgm:t>
        <a:bodyPr/>
        <a:lstStyle/>
        <a:p>
          <a:endParaRPr lang="ru-RU"/>
        </a:p>
      </dgm:t>
    </dgm:pt>
    <dgm:pt modelId="{AC61644E-45AF-4D9A-8FA5-4D9116B3A6D8}">
      <dgm:prSet phldrT="[Текст]" custT="1"/>
      <dgm:spPr/>
      <dgm:t>
        <a:bodyPr/>
        <a:lstStyle/>
        <a:p>
          <a:r>
            <a:rPr lang="ru-RU" sz="1400" dirty="0" smtClean="0"/>
            <a:t>Состояние учебно-методического обеспечения учебного процесса </a:t>
          </a:r>
          <a:endParaRPr lang="ru-RU" sz="1400" dirty="0"/>
        </a:p>
      </dgm:t>
    </dgm:pt>
    <dgm:pt modelId="{BADE508E-5E41-4E26-9482-7AC7C2088C03}" type="parTrans" cxnId="{58FFA0D4-6478-48EB-B7B7-0255657EC95B}">
      <dgm:prSet/>
      <dgm:spPr/>
      <dgm:t>
        <a:bodyPr/>
        <a:lstStyle/>
        <a:p>
          <a:endParaRPr lang="ru-RU"/>
        </a:p>
      </dgm:t>
    </dgm:pt>
    <dgm:pt modelId="{A82CBF96-E70E-4ACD-9A08-09750450143B}" type="sibTrans" cxnId="{58FFA0D4-6478-48EB-B7B7-0255657EC95B}">
      <dgm:prSet/>
      <dgm:spPr/>
      <dgm:t>
        <a:bodyPr/>
        <a:lstStyle/>
        <a:p>
          <a:endParaRPr lang="ru-RU"/>
        </a:p>
      </dgm:t>
    </dgm:pt>
    <dgm:pt modelId="{A29C920B-C933-4024-BEB9-90BAC7642695}">
      <dgm:prSet custT="1"/>
      <dgm:spPr/>
      <dgm:t>
        <a:bodyPr/>
        <a:lstStyle/>
        <a:p>
          <a:r>
            <a:rPr lang="ru-RU" sz="1400" dirty="0" smtClean="0"/>
            <a:t>Уровень индивидуальных особенностей учащихся </a:t>
          </a:r>
          <a:endParaRPr lang="ru-RU" sz="1400" dirty="0"/>
        </a:p>
      </dgm:t>
    </dgm:pt>
    <dgm:pt modelId="{AA5A4976-2051-4C18-B9A5-02F8F823D6EB}" type="parTrans" cxnId="{7B0891E6-9D30-4015-8761-997119CBA3A5}">
      <dgm:prSet/>
      <dgm:spPr/>
      <dgm:t>
        <a:bodyPr/>
        <a:lstStyle/>
        <a:p>
          <a:endParaRPr lang="ru-RU"/>
        </a:p>
      </dgm:t>
    </dgm:pt>
    <dgm:pt modelId="{B7269D1F-B552-4276-BE98-964264BED7CF}" type="sibTrans" cxnId="{7B0891E6-9D30-4015-8761-997119CBA3A5}">
      <dgm:prSet/>
      <dgm:spPr/>
      <dgm:t>
        <a:bodyPr/>
        <a:lstStyle/>
        <a:p>
          <a:endParaRPr lang="ru-RU"/>
        </a:p>
      </dgm:t>
    </dgm:pt>
    <dgm:pt modelId="{75465972-1D58-466E-993D-1D97763F4E32}">
      <dgm:prSet custT="1"/>
      <dgm:spPr/>
      <dgm:t>
        <a:bodyPr/>
        <a:lstStyle/>
        <a:p>
          <a:r>
            <a:rPr lang="ru-RU" sz="1400" dirty="0" smtClean="0"/>
            <a:t>Уровень профессионального мастерства учителя</a:t>
          </a:r>
          <a:endParaRPr lang="ru-RU" sz="1400" dirty="0"/>
        </a:p>
      </dgm:t>
    </dgm:pt>
    <dgm:pt modelId="{43D8F171-9DD7-4D06-B828-D78EFD08325C}" type="parTrans" cxnId="{92ADB061-204B-4578-BE5C-08B709E677EF}">
      <dgm:prSet/>
      <dgm:spPr/>
      <dgm:t>
        <a:bodyPr/>
        <a:lstStyle/>
        <a:p>
          <a:endParaRPr lang="ru-RU"/>
        </a:p>
      </dgm:t>
    </dgm:pt>
    <dgm:pt modelId="{D96235E2-614F-4A37-A95E-54A33625E00D}" type="sibTrans" cxnId="{92ADB061-204B-4578-BE5C-08B709E677EF}">
      <dgm:prSet/>
      <dgm:spPr/>
      <dgm:t>
        <a:bodyPr/>
        <a:lstStyle/>
        <a:p>
          <a:endParaRPr lang="ru-RU"/>
        </a:p>
      </dgm:t>
    </dgm:pt>
    <dgm:pt modelId="{3C000DEF-2EC1-4257-981E-544AA068D4BB}">
      <dgm:prSet custT="1"/>
      <dgm:spPr/>
      <dgm:t>
        <a:bodyPr/>
        <a:lstStyle/>
        <a:p>
          <a:r>
            <a:rPr lang="ru-RU" sz="1400" dirty="0" smtClean="0"/>
            <a:t>Традиции и новации в обучении </a:t>
          </a:r>
          <a:endParaRPr lang="ru-RU" sz="1400" dirty="0"/>
        </a:p>
      </dgm:t>
    </dgm:pt>
    <dgm:pt modelId="{70BBA1FD-DD79-44FA-970B-FFC37374A031}" type="parTrans" cxnId="{E78BF756-4752-4E09-82C2-10DABEAF38B3}">
      <dgm:prSet/>
      <dgm:spPr/>
      <dgm:t>
        <a:bodyPr/>
        <a:lstStyle/>
        <a:p>
          <a:endParaRPr lang="ru-RU"/>
        </a:p>
      </dgm:t>
    </dgm:pt>
    <dgm:pt modelId="{842F39C7-6D8B-4742-84C4-619455988819}" type="sibTrans" cxnId="{E78BF756-4752-4E09-82C2-10DABEAF38B3}">
      <dgm:prSet/>
      <dgm:spPr/>
      <dgm:t>
        <a:bodyPr/>
        <a:lstStyle/>
        <a:p>
          <a:endParaRPr lang="ru-RU"/>
        </a:p>
      </dgm:t>
    </dgm:pt>
    <dgm:pt modelId="{25495EB3-B5CA-4B24-9DCE-B487F4048FB8}">
      <dgm:prSet custT="1"/>
      <dgm:spPr/>
      <dgm:t>
        <a:bodyPr/>
        <a:lstStyle/>
        <a:p>
          <a:r>
            <a:rPr lang="ru-RU" sz="1400" dirty="0" smtClean="0"/>
            <a:t>Уровень подготовленности к обучению</a:t>
          </a:r>
          <a:endParaRPr lang="ru-RU" sz="1400" dirty="0"/>
        </a:p>
      </dgm:t>
    </dgm:pt>
    <dgm:pt modelId="{9B34AFA1-A1A4-4888-BCC6-6B8F9AC5287D}" type="parTrans" cxnId="{ABEF89D6-03BE-405E-9437-5681C48A4285}">
      <dgm:prSet/>
      <dgm:spPr/>
      <dgm:t>
        <a:bodyPr/>
        <a:lstStyle/>
        <a:p>
          <a:endParaRPr lang="ru-RU"/>
        </a:p>
      </dgm:t>
    </dgm:pt>
    <dgm:pt modelId="{9936B6EE-1088-4D5E-87CC-13781D5A7B87}" type="sibTrans" cxnId="{ABEF89D6-03BE-405E-9437-5681C48A4285}">
      <dgm:prSet/>
      <dgm:spPr/>
      <dgm:t>
        <a:bodyPr/>
        <a:lstStyle/>
        <a:p>
          <a:endParaRPr lang="ru-RU"/>
        </a:p>
      </dgm:t>
    </dgm:pt>
    <dgm:pt modelId="{8859E848-262B-41C7-A2E1-36F2596A8146}">
      <dgm:prSet custT="1"/>
      <dgm:spPr/>
      <dgm:t>
        <a:bodyPr/>
        <a:lstStyle/>
        <a:p>
          <a:r>
            <a:rPr lang="ru-RU" sz="1400" dirty="0" smtClean="0"/>
            <a:t>Внешнее влияние </a:t>
          </a:r>
          <a:endParaRPr lang="ru-RU" sz="1400" dirty="0"/>
        </a:p>
      </dgm:t>
    </dgm:pt>
    <dgm:pt modelId="{E941EC1C-7CD4-417F-87F9-4D795F80FA41}" type="parTrans" cxnId="{D62B9ACF-837A-4437-BD1A-602BE15EDD8D}">
      <dgm:prSet/>
      <dgm:spPr/>
      <dgm:t>
        <a:bodyPr/>
        <a:lstStyle/>
        <a:p>
          <a:endParaRPr lang="ru-RU"/>
        </a:p>
      </dgm:t>
    </dgm:pt>
    <dgm:pt modelId="{C0E4700F-CB20-415D-BB8A-54EDA0CBF00A}" type="sibTrans" cxnId="{D62B9ACF-837A-4437-BD1A-602BE15EDD8D}">
      <dgm:prSet/>
      <dgm:spPr/>
      <dgm:t>
        <a:bodyPr/>
        <a:lstStyle/>
        <a:p>
          <a:endParaRPr lang="ru-RU"/>
        </a:p>
      </dgm:t>
    </dgm:pt>
    <dgm:pt modelId="{C6D65AAC-FD2A-41FA-B64D-35DA44456659}">
      <dgm:prSet custT="1"/>
      <dgm:spPr/>
      <dgm:t>
        <a:bodyPr/>
        <a:lstStyle/>
        <a:p>
          <a:r>
            <a:rPr lang="ru-RU" sz="1400" dirty="0" smtClean="0"/>
            <a:t>Физиологические факторы</a:t>
          </a:r>
          <a:endParaRPr lang="ru-RU" sz="1400" dirty="0"/>
        </a:p>
      </dgm:t>
    </dgm:pt>
    <dgm:pt modelId="{ECF39222-5BEB-41C6-92F8-D1D875B93B17}" type="parTrans" cxnId="{2B463EA4-BEF0-4E57-B7CA-978702A0F8A0}">
      <dgm:prSet/>
      <dgm:spPr/>
      <dgm:t>
        <a:bodyPr/>
        <a:lstStyle/>
        <a:p>
          <a:endParaRPr lang="ru-RU"/>
        </a:p>
      </dgm:t>
    </dgm:pt>
    <dgm:pt modelId="{EA25DE7C-53B7-4628-AF25-743D8F422D0D}" type="sibTrans" cxnId="{2B463EA4-BEF0-4E57-B7CA-978702A0F8A0}">
      <dgm:prSet/>
      <dgm:spPr/>
      <dgm:t>
        <a:bodyPr/>
        <a:lstStyle/>
        <a:p>
          <a:endParaRPr lang="ru-RU"/>
        </a:p>
      </dgm:t>
    </dgm:pt>
    <dgm:pt modelId="{D1C87F12-40FC-4E50-9853-5C0A8600F66F}">
      <dgm:prSet custT="1"/>
      <dgm:spPr/>
      <dgm:t>
        <a:bodyPr/>
        <a:lstStyle/>
        <a:p>
          <a:r>
            <a:rPr lang="ru-RU" sz="1400" dirty="0" smtClean="0"/>
            <a:t>Система оценивания знаний учащихся</a:t>
          </a:r>
          <a:endParaRPr lang="ru-RU" sz="1400" dirty="0"/>
        </a:p>
      </dgm:t>
    </dgm:pt>
    <dgm:pt modelId="{C28E6657-0475-483D-9CA4-9077A7F9FBC8}" type="parTrans" cxnId="{C156402B-044D-4E88-A310-48F668B16162}">
      <dgm:prSet/>
      <dgm:spPr/>
      <dgm:t>
        <a:bodyPr/>
        <a:lstStyle/>
        <a:p>
          <a:endParaRPr lang="ru-RU"/>
        </a:p>
      </dgm:t>
    </dgm:pt>
    <dgm:pt modelId="{975B435D-1F14-446B-8A8E-F68DE1242406}" type="sibTrans" cxnId="{C156402B-044D-4E88-A310-48F668B16162}">
      <dgm:prSet/>
      <dgm:spPr/>
      <dgm:t>
        <a:bodyPr/>
        <a:lstStyle/>
        <a:p>
          <a:endParaRPr lang="ru-RU"/>
        </a:p>
      </dgm:t>
    </dgm:pt>
    <dgm:pt modelId="{3C3D55E3-BE83-4FA1-B1C6-6BFB679EB479}">
      <dgm:prSet custT="1"/>
      <dgm:spPr/>
      <dgm:t>
        <a:bodyPr/>
        <a:lstStyle/>
        <a:p>
          <a:r>
            <a:rPr lang="ru-RU" sz="1400" dirty="0" smtClean="0"/>
            <a:t>Педагогическое взаимодействие детей и взрослых. </a:t>
          </a:r>
          <a:endParaRPr lang="ru-RU" sz="1400" dirty="0"/>
        </a:p>
      </dgm:t>
    </dgm:pt>
    <dgm:pt modelId="{96E884BB-924A-41B3-A8A3-697CE1510910}" type="parTrans" cxnId="{BACDADB3-1916-4949-B89E-940DF62FCF92}">
      <dgm:prSet/>
      <dgm:spPr/>
      <dgm:t>
        <a:bodyPr/>
        <a:lstStyle/>
        <a:p>
          <a:endParaRPr lang="ru-RU"/>
        </a:p>
      </dgm:t>
    </dgm:pt>
    <dgm:pt modelId="{70C17FC2-E943-4A6D-A303-489B434509DB}" type="sibTrans" cxnId="{BACDADB3-1916-4949-B89E-940DF62FCF92}">
      <dgm:prSet/>
      <dgm:spPr/>
      <dgm:t>
        <a:bodyPr/>
        <a:lstStyle/>
        <a:p>
          <a:endParaRPr lang="ru-RU"/>
        </a:p>
      </dgm:t>
    </dgm:pt>
    <dgm:pt modelId="{3FD8972F-E207-43AE-B597-2F8CFB82C959}" type="pres">
      <dgm:prSet presAssocID="{38EB5295-B243-453A-B4A4-ED36FCE43E8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FAD3C5-5942-4215-8224-38A0ADFB4B7F}" type="pres">
      <dgm:prSet presAssocID="{94658BE2-AE57-4ED0-AFA9-5950043533F1}" presName="centerShape" presStyleLbl="node0" presStyleIdx="0" presStyleCnt="1"/>
      <dgm:spPr/>
      <dgm:t>
        <a:bodyPr/>
        <a:lstStyle/>
        <a:p>
          <a:endParaRPr lang="ru-RU"/>
        </a:p>
      </dgm:t>
    </dgm:pt>
    <dgm:pt modelId="{BF429983-9F2E-4EE6-ACD3-A49DFA1E6828}" type="pres">
      <dgm:prSet presAssocID="{C28E6657-0475-483D-9CA4-9077A7F9FBC8}" presName="parTrans" presStyleLbl="bgSibTrans2D1" presStyleIdx="0" presStyleCnt="9"/>
      <dgm:spPr/>
      <dgm:t>
        <a:bodyPr/>
        <a:lstStyle/>
        <a:p>
          <a:endParaRPr lang="ru-RU"/>
        </a:p>
      </dgm:t>
    </dgm:pt>
    <dgm:pt modelId="{9CFEBD66-3BEB-4193-9FC4-1960DAC4E2F4}" type="pres">
      <dgm:prSet presAssocID="{D1C87F12-40FC-4E50-9853-5C0A8600F66F}" presName="node" presStyleLbl="node1" presStyleIdx="0" presStyleCnt="9" custScaleX="220460" custRadScaleRad="83912" custRadScaleInc="-11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5B122-D10A-4C38-AB73-A374F8E9335C}" type="pres">
      <dgm:prSet presAssocID="{ECF39222-5BEB-41C6-92F8-D1D875B93B17}" presName="parTrans" presStyleLbl="bgSibTrans2D1" presStyleIdx="1" presStyleCnt="9"/>
      <dgm:spPr/>
      <dgm:t>
        <a:bodyPr/>
        <a:lstStyle/>
        <a:p>
          <a:endParaRPr lang="ru-RU"/>
        </a:p>
      </dgm:t>
    </dgm:pt>
    <dgm:pt modelId="{BC126800-695D-42F2-9D94-FA37C457BB6A}" type="pres">
      <dgm:prSet presAssocID="{C6D65AAC-FD2A-41FA-B64D-35DA44456659}" presName="node" presStyleLbl="node1" presStyleIdx="1" presStyleCnt="9" custScaleX="163336" custRadScaleRad="97511" custRadScaleInc="-19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F64F92-F44A-4938-A7E6-05424A9FD0FF}" type="pres">
      <dgm:prSet presAssocID="{E941EC1C-7CD4-417F-87F9-4D795F80FA41}" presName="parTrans" presStyleLbl="bgSibTrans2D1" presStyleIdx="2" presStyleCnt="9"/>
      <dgm:spPr/>
      <dgm:t>
        <a:bodyPr/>
        <a:lstStyle/>
        <a:p>
          <a:endParaRPr lang="ru-RU"/>
        </a:p>
      </dgm:t>
    </dgm:pt>
    <dgm:pt modelId="{19EF2C7B-B464-4065-8A3B-D2EA80D8AF0B}" type="pres">
      <dgm:prSet presAssocID="{8859E848-262B-41C7-A2E1-36F2596A8146}" presName="node" presStyleLbl="node1" presStyleIdx="2" presStyleCnt="9" custScaleX="229668" custRadScaleRad="104270" custRadScaleInc="-363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6DAAD-81C9-428C-B9D4-FEB092BAB674}" type="pres">
      <dgm:prSet presAssocID="{BADE508E-5E41-4E26-9482-7AC7C2088C03}" presName="parTrans" presStyleLbl="bgSibTrans2D1" presStyleIdx="3" presStyleCnt="9"/>
      <dgm:spPr/>
      <dgm:t>
        <a:bodyPr/>
        <a:lstStyle/>
        <a:p>
          <a:endParaRPr lang="ru-RU"/>
        </a:p>
      </dgm:t>
    </dgm:pt>
    <dgm:pt modelId="{DA94E669-A33A-47E0-BCC4-B29199633D31}" type="pres">
      <dgm:prSet presAssocID="{AC61644E-45AF-4D9A-8FA5-4D9116B3A6D8}" presName="node" presStyleLbl="node1" presStyleIdx="3" presStyleCnt="9" custScaleX="216425" custRadScaleRad="111687" custRadScaleInc="-391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42DBF-3B23-4ECB-A478-D7FF415BACA9}" type="pres">
      <dgm:prSet presAssocID="{9B34AFA1-A1A4-4888-BCC6-6B8F9AC5287D}" presName="parTrans" presStyleLbl="bgSibTrans2D1" presStyleIdx="4" presStyleCnt="9"/>
      <dgm:spPr/>
      <dgm:t>
        <a:bodyPr/>
        <a:lstStyle/>
        <a:p>
          <a:endParaRPr lang="ru-RU"/>
        </a:p>
      </dgm:t>
    </dgm:pt>
    <dgm:pt modelId="{4A0E4410-B1E4-4D6F-94BC-6E11275A9CA5}" type="pres">
      <dgm:prSet presAssocID="{25495EB3-B5CA-4B24-9DCE-B487F4048FB8}" presName="node" presStyleLbl="node1" presStyleIdx="4" presStyleCnt="9" custScaleX="166921" custRadScaleRad="98351" custRadScaleInc="14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D241E-CCDF-42B2-B636-55F6D1E9A0E2}" type="pres">
      <dgm:prSet presAssocID="{70BBA1FD-DD79-44FA-970B-FFC37374A031}" presName="parTrans" presStyleLbl="bgSibTrans2D1" presStyleIdx="5" presStyleCnt="9"/>
      <dgm:spPr/>
      <dgm:t>
        <a:bodyPr/>
        <a:lstStyle/>
        <a:p>
          <a:endParaRPr lang="ru-RU"/>
        </a:p>
      </dgm:t>
    </dgm:pt>
    <dgm:pt modelId="{641340D0-3754-4183-9215-63AFE3EFEE8B}" type="pres">
      <dgm:prSet presAssocID="{3C000DEF-2EC1-4257-981E-544AA068D4BB}" presName="node" presStyleLbl="node1" presStyleIdx="5" presStyleCnt="9" custScaleX="184844" custRadScaleRad="110406" custRadScaleInc="76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65CC8-BB55-48DC-8A0E-7D94B68AEDD3}" type="pres">
      <dgm:prSet presAssocID="{43D8F171-9DD7-4D06-B828-D78EFD08325C}" presName="parTrans" presStyleLbl="bgSibTrans2D1" presStyleIdx="6" presStyleCnt="9"/>
      <dgm:spPr/>
      <dgm:t>
        <a:bodyPr/>
        <a:lstStyle/>
        <a:p>
          <a:endParaRPr lang="ru-RU"/>
        </a:p>
      </dgm:t>
    </dgm:pt>
    <dgm:pt modelId="{2767F420-EF6C-4524-B657-00612D304803}" type="pres">
      <dgm:prSet presAssocID="{75465972-1D58-466E-993D-1D97763F4E32}" presName="node" presStyleLbl="node1" presStyleIdx="6" presStyleCnt="9" custScaleX="215144" custRadScaleRad="98870" custRadScaleInc="50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29960E-CFDA-4ACA-A62D-538CB183CAEF}" type="pres">
      <dgm:prSet presAssocID="{AA5A4976-2051-4C18-B9A5-02F8F823D6EB}" presName="parTrans" presStyleLbl="bgSibTrans2D1" presStyleIdx="7" presStyleCnt="9"/>
      <dgm:spPr/>
      <dgm:t>
        <a:bodyPr/>
        <a:lstStyle/>
        <a:p>
          <a:endParaRPr lang="ru-RU"/>
        </a:p>
      </dgm:t>
    </dgm:pt>
    <dgm:pt modelId="{28962F84-4C5A-4549-B2B9-704911A3D8F9}" type="pres">
      <dgm:prSet presAssocID="{A29C920B-C933-4024-BEB9-90BAC7642695}" presName="node" presStyleLbl="node1" presStyleIdx="7" presStyleCnt="9" custScaleX="221122" custRadScaleRad="84810" custRadScaleInc="176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42C97-D9E2-45B0-A1B0-3BA2EE8BE9BB}" type="pres">
      <dgm:prSet presAssocID="{96E884BB-924A-41B3-A8A3-697CE1510910}" presName="parTrans" presStyleLbl="bgSibTrans2D1" presStyleIdx="8" presStyleCnt="9" custScaleX="95861" custLinFactNeighborX="-4345" custLinFactNeighborY="-8027"/>
      <dgm:spPr/>
      <dgm:t>
        <a:bodyPr/>
        <a:lstStyle/>
        <a:p>
          <a:endParaRPr lang="ru-RU"/>
        </a:p>
      </dgm:t>
    </dgm:pt>
    <dgm:pt modelId="{0314EA1B-DCEC-4D4F-8440-7C7E110DE0C6}" type="pres">
      <dgm:prSet presAssocID="{3C3D55E3-BE83-4FA1-B1C6-6BFB679EB479}" presName="node" presStyleLbl="node1" presStyleIdx="8" presStyleCnt="9" custScaleX="196736" custRadScaleRad="82212" custRadScaleInc="23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073044-7FEB-4CD4-9395-3A9746D44DF1}" type="presOf" srcId="{9B34AFA1-A1A4-4888-BCC6-6B8F9AC5287D}" destId="{5A942DBF-3B23-4ECB-A478-D7FF415BACA9}" srcOrd="0" destOrd="0" presId="urn:microsoft.com/office/officeart/2005/8/layout/radial4"/>
    <dgm:cxn modelId="{46D84351-410F-4DE9-901E-B6FE575C9E95}" type="presOf" srcId="{70BBA1FD-DD79-44FA-970B-FFC37374A031}" destId="{7EAD241E-CCDF-42B2-B636-55F6D1E9A0E2}" srcOrd="0" destOrd="0" presId="urn:microsoft.com/office/officeart/2005/8/layout/radial4"/>
    <dgm:cxn modelId="{80B202C6-570F-4932-8FAB-83D5F4B7C8C9}" type="presOf" srcId="{3C3D55E3-BE83-4FA1-B1C6-6BFB679EB479}" destId="{0314EA1B-DCEC-4D4F-8440-7C7E110DE0C6}" srcOrd="0" destOrd="0" presId="urn:microsoft.com/office/officeart/2005/8/layout/radial4"/>
    <dgm:cxn modelId="{89EF81D3-FCA4-449E-A81E-1B7BD20C31E0}" type="presOf" srcId="{E941EC1C-7CD4-417F-87F9-4D795F80FA41}" destId="{BBF64F92-F44A-4938-A7E6-05424A9FD0FF}" srcOrd="0" destOrd="0" presId="urn:microsoft.com/office/officeart/2005/8/layout/radial4"/>
    <dgm:cxn modelId="{06D490E3-5801-430E-8F44-D58DD4DCC318}" type="presOf" srcId="{8859E848-262B-41C7-A2E1-36F2596A8146}" destId="{19EF2C7B-B464-4065-8A3B-D2EA80D8AF0B}" srcOrd="0" destOrd="0" presId="urn:microsoft.com/office/officeart/2005/8/layout/radial4"/>
    <dgm:cxn modelId="{D8D1EAA5-F951-48EA-90DB-E80665CD382D}" type="presOf" srcId="{ECF39222-5BEB-41C6-92F8-D1D875B93B17}" destId="{7595B122-D10A-4C38-AB73-A374F8E9335C}" srcOrd="0" destOrd="0" presId="urn:microsoft.com/office/officeart/2005/8/layout/radial4"/>
    <dgm:cxn modelId="{CB703720-0216-457B-9AEC-5DD7A1862049}" type="presOf" srcId="{38EB5295-B243-453A-B4A4-ED36FCE43E8A}" destId="{3FD8972F-E207-43AE-B597-2F8CFB82C959}" srcOrd="0" destOrd="0" presId="urn:microsoft.com/office/officeart/2005/8/layout/radial4"/>
    <dgm:cxn modelId="{57C67590-7F1A-4CBF-BEEF-CDECFAE3869F}" type="presOf" srcId="{96E884BB-924A-41B3-A8A3-697CE1510910}" destId="{E5442C97-D9E2-45B0-A1B0-3BA2EE8BE9BB}" srcOrd="0" destOrd="0" presId="urn:microsoft.com/office/officeart/2005/8/layout/radial4"/>
    <dgm:cxn modelId="{E78BF756-4752-4E09-82C2-10DABEAF38B3}" srcId="{94658BE2-AE57-4ED0-AFA9-5950043533F1}" destId="{3C000DEF-2EC1-4257-981E-544AA068D4BB}" srcOrd="5" destOrd="0" parTransId="{70BBA1FD-DD79-44FA-970B-FFC37374A031}" sibTransId="{842F39C7-6D8B-4742-84C4-619455988819}"/>
    <dgm:cxn modelId="{7F688D83-1D83-4340-94E0-AA4E651C59C7}" type="presOf" srcId="{75465972-1D58-466E-993D-1D97763F4E32}" destId="{2767F420-EF6C-4524-B657-00612D304803}" srcOrd="0" destOrd="0" presId="urn:microsoft.com/office/officeart/2005/8/layout/radial4"/>
    <dgm:cxn modelId="{69E5C3CA-014B-491C-959B-D0474EB09BFD}" type="presOf" srcId="{94658BE2-AE57-4ED0-AFA9-5950043533F1}" destId="{55FAD3C5-5942-4215-8224-38A0ADFB4B7F}" srcOrd="0" destOrd="0" presId="urn:microsoft.com/office/officeart/2005/8/layout/radial4"/>
    <dgm:cxn modelId="{C65B5019-4505-43B1-87B4-F98BFC95F7C8}" type="presOf" srcId="{A29C920B-C933-4024-BEB9-90BAC7642695}" destId="{28962F84-4C5A-4549-B2B9-704911A3D8F9}" srcOrd="0" destOrd="0" presId="urn:microsoft.com/office/officeart/2005/8/layout/radial4"/>
    <dgm:cxn modelId="{C84DFAF1-F3D7-49AB-A8E3-372510AD7EB2}" type="presOf" srcId="{D1C87F12-40FC-4E50-9853-5C0A8600F66F}" destId="{9CFEBD66-3BEB-4193-9FC4-1960DAC4E2F4}" srcOrd="0" destOrd="0" presId="urn:microsoft.com/office/officeart/2005/8/layout/radial4"/>
    <dgm:cxn modelId="{7F66BF7C-3175-4541-B6EE-AEB90A9B2C8E}" type="presOf" srcId="{C6D65AAC-FD2A-41FA-B64D-35DA44456659}" destId="{BC126800-695D-42F2-9D94-FA37C457BB6A}" srcOrd="0" destOrd="0" presId="urn:microsoft.com/office/officeart/2005/8/layout/radial4"/>
    <dgm:cxn modelId="{70927F88-4A83-4232-B6CB-A6281458BB9F}" type="presOf" srcId="{43D8F171-9DD7-4D06-B828-D78EFD08325C}" destId="{6A265CC8-BB55-48DC-8A0E-7D94B68AEDD3}" srcOrd="0" destOrd="0" presId="urn:microsoft.com/office/officeart/2005/8/layout/radial4"/>
    <dgm:cxn modelId="{92ADB061-204B-4578-BE5C-08B709E677EF}" srcId="{94658BE2-AE57-4ED0-AFA9-5950043533F1}" destId="{75465972-1D58-466E-993D-1D97763F4E32}" srcOrd="6" destOrd="0" parTransId="{43D8F171-9DD7-4D06-B828-D78EFD08325C}" sibTransId="{D96235E2-614F-4A37-A95E-54A33625E00D}"/>
    <dgm:cxn modelId="{A11ED8D1-D9A8-4BE9-964B-7A5492AFA6CE}" type="presOf" srcId="{C28E6657-0475-483D-9CA4-9077A7F9FBC8}" destId="{BF429983-9F2E-4EE6-ACD3-A49DFA1E6828}" srcOrd="0" destOrd="0" presId="urn:microsoft.com/office/officeart/2005/8/layout/radial4"/>
    <dgm:cxn modelId="{58FFA0D4-6478-48EB-B7B7-0255657EC95B}" srcId="{94658BE2-AE57-4ED0-AFA9-5950043533F1}" destId="{AC61644E-45AF-4D9A-8FA5-4D9116B3A6D8}" srcOrd="3" destOrd="0" parTransId="{BADE508E-5E41-4E26-9482-7AC7C2088C03}" sibTransId="{A82CBF96-E70E-4ACD-9A08-09750450143B}"/>
    <dgm:cxn modelId="{3E494A48-38E9-4793-A015-6C24BA07BBF8}" srcId="{38EB5295-B243-453A-B4A4-ED36FCE43E8A}" destId="{94658BE2-AE57-4ED0-AFA9-5950043533F1}" srcOrd="0" destOrd="0" parTransId="{8677C67E-42AA-4C57-9BC6-C579B594FA80}" sibTransId="{18A31280-7603-48DC-B728-86D7575C1D7A}"/>
    <dgm:cxn modelId="{66DE2260-414A-4709-A587-39B9B09064B9}" type="presOf" srcId="{BADE508E-5E41-4E26-9482-7AC7C2088C03}" destId="{DD06DAAD-81C9-428C-B9D4-FEB092BAB674}" srcOrd="0" destOrd="0" presId="urn:microsoft.com/office/officeart/2005/8/layout/radial4"/>
    <dgm:cxn modelId="{C156402B-044D-4E88-A310-48F668B16162}" srcId="{94658BE2-AE57-4ED0-AFA9-5950043533F1}" destId="{D1C87F12-40FC-4E50-9853-5C0A8600F66F}" srcOrd="0" destOrd="0" parTransId="{C28E6657-0475-483D-9CA4-9077A7F9FBC8}" sibTransId="{975B435D-1F14-446B-8A8E-F68DE1242406}"/>
    <dgm:cxn modelId="{B839400E-D4F3-4237-A2F8-CCD510EA5E4F}" type="presOf" srcId="{AA5A4976-2051-4C18-B9A5-02F8F823D6EB}" destId="{0C29960E-CFDA-4ACA-A62D-538CB183CAEF}" srcOrd="0" destOrd="0" presId="urn:microsoft.com/office/officeart/2005/8/layout/radial4"/>
    <dgm:cxn modelId="{F7A7DC2F-1E14-4DAC-9454-E97FEE6A67E9}" type="presOf" srcId="{3C000DEF-2EC1-4257-981E-544AA068D4BB}" destId="{641340D0-3754-4183-9215-63AFE3EFEE8B}" srcOrd="0" destOrd="0" presId="urn:microsoft.com/office/officeart/2005/8/layout/radial4"/>
    <dgm:cxn modelId="{82D285DF-7551-4A8A-A43C-3EDD52B0F519}" type="presOf" srcId="{AC61644E-45AF-4D9A-8FA5-4D9116B3A6D8}" destId="{DA94E669-A33A-47E0-BCC4-B29199633D31}" srcOrd="0" destOrd="0" presId="urn:microsoft.com/office/officeart/2005/8/layout/radial4"/>
    <dgm:cxn modelId="{ABEF89D6-03BE-405E-9437-5681C48A4285}" srcId="{94658BE2-AE57-4ED0-AFA9-5950043533F1}" destId="{25495EB3-B5CA-4B24-9DCE-B487F4048FB8}" srcOrd="4" destOrd="0" parTransId="{9B34AFA1-A1A4-4888-BCC6-6B8F9AC5287D}" sibTransId="{9936B6EE-1088-4D5E-87CC-13781D5A7B87}"/>
    <dgm:cxn modelId="{D62B9ACF-837A-4437-BD1A-602BE15EDD8D}" srcId="{94658BE2-AE57-4ED0-AFA9-5950043533F1}" destId="{8859E848-262B-41C7-A2E1-36F2596A8146}" srcOrd="2" destOrd="0" parTransId="{E941EC1C-7CD4-417F-87F9-4D795F80FA41}" sibTransId="{C0E4700F-CB20-415D-BB8A-54EDA0CBF00A}"/>
    <dgm:cxn modelId="{1A69A9C8-613B-4B9B-838D-633559FE9EDA}" type="presOf" srcId="{25495EB3-B5CA-4B24-9DCE-B487F4048FB8}" destId="{4A0E4410-B1E4-4D6F-94BC-6E11275A9CA5}" srcOrd="0" destOrd="0" presId="urn:microsoft.com/office/officeart/2005/8/layout/radial4"/>
    <dgm:cxn modelId="{7B0891E6-9D30-4015-8761-997119CBA3A5}" srcId="{94658BE2-AE57-4ED0-AFA9-5950043533F1}" destId="{A29C920B-C933-4024-BEB9-90BAC7642695}" srcOrd="7" destOrd="0" parTransId="{AA5A4976-2051-4C18-B9A5-02F8F823D6EB}" sibTransId="{B7269D1F-B552-4276-BE98-964264BED7CF}"/>
    <dgm:cxn modelId="{BACDADB3-1916-4949-B89E-940DF62FCF92}" srcId="{94658BE2-AE57-4ED0-AFA9-5950043533F1}" destId="{3C3D55E3-BE83-4FA1-B1C6-6BFB679EB479}" srcOrd="8" destOrd="0" parTransId="{96E884BB-924A-41B3-A8A3-697CE1510910}" sibTransId="{70C17FC2-E943-4A6D-A303-489B434509DB}"/>
    <dgm:cxn modelId="{2B463EA4-BEF0-4E57-B7CA-978702A0F8A0}" srcId="{94658BE2-AE57-4ED0-AFA9-5950043533F1}" destId="{C6D65AAC-FD2A-41FA-B64D-35DA44456659}" srcOrd="1" destOrd="0" parTransId="{ECF39222-5BEB-41C6-92F8-D1D875B93B17}" sibTransId="{EA25DE7C-53B7-4628-AF25-743D8F422D0D}"/>
    <dgm:cxn modelId="{2EA1CDE4-E216-446A-8894-CCA00D07B811}" type="presParOf" srcId="{3FD8972F-E207-43AE-B597-2F8CFB82C959}" destId="{55FAD3C5-5942-4215-8224-38A0ADFB4B7F}" srcOrd="0" destOrd="0" presId="urn:microsoft.com/office/officeart/2005/8/layout/radial4"/>
    <dgm:cxn modelId="{3F2E1CE9-876B-43EC-94DF-D74EBF1F90A1}" type="presParOf" srcId="{3FD8972F-E207-43AE-B597-2F8CFB82C959}" destId="{BF429983-9F2E-4EE6-ACD3-A49DFA1E6828}" srcOrd="1" destOrd="0" presId="urn:microsoft.com/office/officeart/2005/8/layout/radial4"/>
    <dgm:cxn modelId="{978DEFD3-E260-4C1A-8274-4BFA8EF2530A}" type="presParOf" srcId="{3FD8972F-E207-43AE-B597-2F8CFB82C959}" destId="{9CFEBD66-3BEB-4193-9FC4-1960DAC4E2F4}" srcOrd="2" destOrd="0" presId="urn:microsoft.com/office/officeart/2005/8/layout/radial4"/>
    <dgm:cxn modelId="{97231399-F151-4D99-8DC7-5DD8F22BAC53}" type="presParOf" srcId="{3FD8972F-E207-43AE-B597-2F8CFB82C959}" destId="{7595B122-D10A-4C38-AB73-A374F8E9335C}" srcOrd="3" destOrd="0" presId="urn:microsoft.com/office/officeart/2005/8/layout/radial4"/>
    <dgm:cxn modelId="{D89B0F34-374A-400E-BBBA-88979C4C25DA}" type="presParOf" srcId="{3FD8972F-E207-43AE-B597-2F8CFB82C959}" destId="{BC126800-695D-42F2-9D94-FA37C457BB6A}" srcOrd="4" destOrd="0" presId="urn:microsoft.com/office/officeart/2005/8/layout/radial4"/>
    <dgm:cxn modelId="{C45CA0CE-EAAE-4C58-804F-623801890CCA}" type="presParOf" srcId="{3FD8972F-E207-43AE-B597-2F8CFB82C959}" destId="{BBF64F92-F44A-4938-A7E6-05424A9FD0FF}" srcOrd="5" destOrd="0" presId="urn:microsoft.com/office/officeart/2005/8/layout/radial4"/>
    <dgm:cxn modelId="{0DF12722-F0FC-4750-8194-33277511D0C3}" type="presParOf" srcId="{3FD8972F-E207-43AE-B597-2F8CFB82C959}" destId="{19EF2C7B-B464-4065-8A3B-D2EA80D8AF0B}" srcOrd="6" destOrd="0" presId="urn:microsoft.com/office/officeart/2005/8/layout/radial4"/>
    <dgm:cxn modelId="{833ADFE9-2CF7-456F-9045-4CAE3EC42AE4}" type="presParOf" srcId="{3FD8972F-E207-43AE-B597-2F8CFB82C959}" destId="{DD06DAAD-81C9-428C-B9D4-FEB092BAB674}" srcOrd="7" destOrd="0" presId="urn:microsoft.com/office/officeart/2005/8/layout/radial4"/>
    <dgm:cxn modelId="{3EF1975F-B68A-45AB-A77D-C4BC9FAF5323}" type="presParOf" srcId="{3FD8972F-E207-43AE-B597-2F8CFB82C959}" destId="{DA94E669-A33A-47E0-BCC4-B29199633D31}" srcOrd="8" destOrd="0" presId="urn:microsoft.com/office/officeart/2005/8/layout/radial4"/>
    <dgm:cxn modelId="{336D4838-E7B5-441A-8421-4C507E4028B0}" type="presParOf" srcId="{3FD8972F-E207-43AE-B597-2F8CFB82C959}" destId="{5A942DBF-3B23-4ECB-A478-D7FF415BACA9}" srcOrd="9" destOrd="0" presId="urn:microsoft.com/office/officeart/2005/8/layout/radial4"/>
    <dgm:cxn modelId="{9583FB59-235A-49AF-AFCC-CF18D678A8DF}" type="presParOf" srcId="{3FD8972F-E207-43AE-B597-2F8CFB82C959}" destId="{4A0E4410-B1E4-4D6F-94BC-6E11275A9CA5}" srcOrd="10" destOrd="0" presId="urn:microsoft.com/office/officeart/2005/8/layout/radial4"/>
    <dgm:cxn modelId="{65EAB075-C331-4126-855A-3D22A465A5E9}" type="presParOf" srcId="{3FD8972F-E207-43AE-B597-2F8CFB82C959}" destId="{7EAD241E-CCDF-42B2-B636-55F6D1E9A0E2}" srcOrd="11" destOrd="0" presId="urn:microsoft.com/office/officeart/2005/8/layout/radial4"/>
    <dgm:cxn modelId="{298A8F3A-036B-4DC0-8F1B-EF9EEBDA2E8F}" type="presParOf" srcId="{3FD8972F-E207-43AE-B597-2F8CFB82C959}" destId="{641340D0-3754-4183-9215-63AFE3EFEE8B}" srcOrd="12" destOrd="0" presId="urn:microsoft.com/office/officeart/2005/8/layout/radial4"/>
    <dgm:cxn modelId="{4B0698DA-E669-4774-8860-78D29ADF72CC}" type="presParOf" srcId="{3FD8972F-E207-43AE-B597-2F8CFB82C959}" destId="{6A265CC8-BB55-48DC-8A0E-7D94B68AEDD3}" srcOrd="13" destOrd="0" presId="urn:microsoft.com/office/officeart/2005/8/layout/radial4"/>
    <dgm:cxn modelId="{F873800B-436E-4033-A5F6-2E8DC88CBA8A}" type="presParOf" srcId="{3FD8972F-E207-43AE-B597-2F8CFB82C959}" destId="{2767F420-EF6C-4524-B657-00612D304803}" srcOrd="14" destOrd="0" presId="urn:microsoft.com/office/officeart/2005/8/layout/radial4"/>
    <dgm:cxn modelId="{E1C1994F-B33E-458A-B9C9-379D0D6AEED8}" type="presParOf" srcId="{3FD8972F-E207-43AE-B597-2F8CFB82C959}" destId="{0C29960E-CFDA-4ACA-A62D-538CB183CAEF}" srcOrd="15" destOrd="0" presId="urn:microsoft.com/office/officeart/2005/8/layout/radial4"/>
    <dgm:cxn modelId="{8FCEA7F1-B8BA-4D58-9EDA-3E77A53C9BCF}" type="presParOf" srcId="{3FD8972F-E207-43AE-B597-2F8CFB82C959}" destId="{28962F84-4C5A-4549-B2B9-704911A3D8F9}" srcOrd="16" destOrd="0" presId="urn:microsoft.com/office/officeart/2005/8/layout/radial4"/>
    <dgm:cxn modelId="{E24BAD50-151B-4504-AFCF-7B5DFBDFEA39}" type="presParOf" srcId="{3FD8972F-E207-43AE-B597-2F8CFB82C959}" destId="{E5442C97-D9E2-45B0-A1B0-3BA2EE8BE9BB}" srcOrd="17" destOrd="0" presId="urn:microsoft.com/office/officeart/2005/8/layout/radial4"/>
    <dgm:cxn modelId="{EF707134-BC67-4EF3-A643-85182F9F4F12}" type="presParOf" srcId="{3FD8972F-E207-43AE-B597-2F8CFB82C959}" destId="{0314EA1B-DCEC-4D4F-8440-7C7E110DE0C6}" srcOrd="1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AD3C5-5942-4215-8224-38A0ADFB4B7F}">
      <dsp:nvSpPr>
        <dsp:cNvPr id="0" name=""/>
        <dsp:cNvSpPr/>
      </dsp:nvSpPr>
      <dsp:spPr>
        <a:xfrm>
          <a:off x="3793791" y="3818583"/>
          <a:ext cx="1697355" cy="16973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Качество знаний</a:t>
          </a:r>
          <a:endParaRPr lang="ru-RU" sz="2100" kern="1200" dirty="0"/>
        </a:p>
      </dsp:txBody>
      <dsp:txXfrm>
        <a:off x="4042363" y="4067155"/>
        <a:ext cx="1200211" cy="1200211"/>
      </dsp:txXfrm>
    </dsp:sp>
    <dsp:sp modelId="{BF429983-9F2E-4EE6-ACD3-A49DFA1E6828}">
      <dsp:nvSpPr>
        <dsp:cNvPr id="0" name=""/>
        <dsp:cNvSpPr/>
      </dsp:nvSpPr>
      <dsp:spPr>
        <a:xfrm rot="10667544">
          <a:off x="1308835" y="4508604"/>
          <a:ext cx="2349798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FEBD66-3BEB-4193-9FC4-1960DAC4E2F4}">
      <dsp:nvSpPr>
        <dsp:cNvPr id="0" name=""/>
        <dsp:cNvSpPr/>
      </dsp:nvSpPr>
      <dsp:spPr>
        <a:xfrm>
          <a:off x="11" y="4320476"/>
          <a:ext cx="2619392" cy="950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Система оценивания знаний учащихся</a:t>
          </a:r>
          <a:endParaRPr lang="ru-RU" sz="1400" kern="1200" dirty="0"/>
        </a:p>
      </dsp:txBody>
      <dsp:txXfrm>
        <a:off x="27851" y="4348316"/>
        <a:ext cx="2563712" cy="894838"/>
      </dsp:txXfrm>
    </dsp:sp>
    <dsp:sp modelId="{7595B122-D10A-4C38-AB73-A374F8E9335C}">
      <dsp:nvSpPr>
        <dsp:cNvPr id="0" name=""/>
        <dsp:cNvSpPr/>
      </dsp:nvSpPr>
      <dsp:spPr>
        <a:xfrm rot="11919256">
          <a:off x="895198" y="3643192"/>
          <a:ext cx="2860574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26800-695D-42F2-9D94-FA37C457BB6A}">
      <dsp:nvSpPr>
        <dsp:cNvPr id="0" name=""/>
        <dsp:cNvSpPr/>
      </dsp:nvSpPr>
      <dsp:spPr>
        <a:xfrm>
          <a:off x="0" y="2952319"/>
          <a:ext cx="1940674" cy="950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Физиологические факторы</a:t>
          </a:r>
          <a:endParaRPr lang="ru-RU" sz="1400" kern="1200" dirty="0"/>
        </a:p>
      </dsp:txBody>
      <dsp:txXfrm>
        <a:off x="27840" y="2980159"/>
        <a:ext cx="1884994" cy="894838"/>
      </dsp:txXfrm>
    </dsp:sp>
    <dsp:sp modelId="{BBF64F92-F44A-4938-A7E6-05424A9FD0FF}">
      <dsp:nvSpPr>
        <dsp:cNvPr id="0" name=""/>
        <dsp:cNvSpPr/>
      </dsp:nvSpPr>
      <dsp:spPr>
        <a:xfrm rot="13063464">
          <a:off x="1038880" y="2842390"/>
          <a:ext cx="3114460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EF2C7B-B464-4065-8A3B-D2EA80D8AF0B}">
      <dsp:nvSpPr>
        <dsp:cNvPr id="0" name=""/>
        <dsp:cNvSpPr/>
      </dsp:nvSpPr>
      <dsp:spPr>
        <a:xfrm>
          <a:off x="0" y="1656190"/>
          <a:ext cx="2728796" cy="950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Внешнее влияние </a:t>
          </a:r>
          <a:endParaRPr lang="ru-RU" sz="1400" kern="1200" dirty="0"/>
        </a:p>
      </dsp:txBody>
      <dsp:txXfrm>
        <a:off x="27840" y="1684030"/>
        <a:ext cx="2673116" cy="894838"/>
      </dsp:txXfrm>
    </dsp:sp>
    <dsp:sp modelId="{DD06DAAD-81C9-428C-B9D4-FEB092BAB674}">
      <dsp:nvSpPr>
        <dsp:cNvPr id="0" name=""/>
        <dsp:cNvSpPr/>
      </dsp:nvSpPr>
      <dsp:spPr>
        <a:xfrm rot="14380728">
          <a:off x="1561310" y="2057881"/>
          <a:ext cx="3393048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94E669-A33A-47E0-BCC4-B29199633D31}">
      <dsp:nvSpPr>
        <dsp:cNvPr id="0" name=""/>
        <dsp:cNvSpPr/>
      </dsp:nvSpPr>
      <dsp:spPr>
        <a:xfrm>
          <a:off x="1115624" y="360040"/>
          <a:ext cx="2571450" cy="950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Состояние учебно-методического обеспечения учебного процесса </a:t>
          </a:r>
          <a:endParaRPr lang="ru-RU" sz="1400" kern="1200" dirty="0"/>
        </a:p>
      </dsp:txBody>
      <dsp:txXfrm>
        <a:off x="1143464" y="387880"/>
        <a:ext cx="2515770" cy="894838"/>
      </dsp:txXfrm>
    </dsp:sp>
    <dsp:sp modelId="{5A942DBF-3B23-4ECB-A478-D7FF415BACA9}">
      <dsp:nvSpPr>
        <dsp:cNvPr id="0" name=""/>
        <dsp:cNvSpPr/>
      </dsp:nvSpPr>
      <dsp:spPr>
        <a:xfrm rot="16376916">
          <a:off x="3323100" y="1965576"/>
          <a:ext cx="2892138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0E4410-B1E4-4D6F-94BC-6E11275A9CA5}">
      <dsp:nvSpPr>
        <dsp:cNvPr id="0" name=""/>
        <dsp:cNvSpPr/>
      </dsp:nvSpPr>
      <dsp:spPr>
        <a:xfrm>
          <a:off x="3851920" y="288035"/>
          <a:ext cx="1983269" cy="950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Уровень подготовленности к обучению</a:t>
          </a:r>
          <a:endParaRPr lang="ru-RU" sz="1400" kern="1200" dirty="0"/>
        </a:p>
      </dsp:txBody>
      <dsp:txXfrm>
        <a:off x="3879760" y="315875"/>
        <a:ext cx="1927589" cy="894838"/>
      </dsp:txXfrm>
    </dsp:sp>
    <dsp:sp modelId="{7EAD241E-CCDF-42B2-B636-55F6D1E9A0E2}">
      <dsp:nvSpPr>
        <dsp:cNvPr id="0" name=""/>
        <dsp:cNvSpPr/>
      </dsp:nvSpPr>
      <dsp:spPr>
        <a:xfrm rot="18462264">
          <a:off x="4630966" y="2276692"/>
          <a:ext cx="3344933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340D0-3754-4183-9215-63AFE3EFEE8B}">
      <dsp:nvSpPr>
        <dsp:cNvPr id="0" name=""/>
        <dsp:cNvSpPr/>
      </dsp:nvSpPr>
      <dsp:spPr>
        <a:xfrm>
          <a:off x="6228182" y="720089"/>
          <a:ext cx="2196221" cy="950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Традиции и новации в обучении </a:t>
          </a:r>
          <a:endParaRPr lang="ru-RU" sz="1400" kern="1200" dirty="0"/>
        </a:p>
      </dsp:txBody>
      <dsp:txXfrm>
        <a:off x="6256022" y="747929"/>
        <a:ext cx="2140541" cy="894838"/>
      </dsp:txXfrm>
    </dsp:sp>
    <dsp:sp modelId="{6A265CC8-BB55-48DC-8A0E-7D94B68AEDD3}">
      <dsp:nvSpPr>
        <dsp:cNvPr id="0" name=""/>
        <dsp:cNvSpPr/>
      </dsp:nvSpPr>
      <dsp:spPr>
        <a:xfrm rot="19506640">
          <a:off x="5215934" y="3010307"/>
          <a:ext cx="2911619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7F420-EF6C-4524-B657-00612D304803}">
      <dsp:nvSpPr>
        <dsp:cNvPr id="0" name=""/>
        <dsp:cNvSpPr/>
      </dsp:nvSpPr>
      <dsp:spPr>
        <a:xfrm>
          <a:off x="6587769" y="1944207"/>
          <a:ext cx="2556230" cy="950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Уровень профессионального мастерства учителя</a:t>
          </a:r>
          <a:endParaRPr lang="ru-RU" sz="1400" kern="1200" dirty="0"/>
        </a:p>
      </dsp:txBody>
      <dsp:txXfrm>
        <a:off x="6615609" y="1972047"/>
        <a:ext cx="2500550" cy="894838"/>
      </dsp:txXfrm>
    </dsp:sp>
    <dsp:sp modelId="{0C29960E-CFDA-4ACA-A62D-538CB183CAEF}">
      <dsp:nvSpPr>
        <dsp:cNvPr id="0" name=""/>
        <dsp:cNvSpPr/>
      </dsp:nvSpPr>
      <dsp:spPr>
        <a:xfrm rot="20461956">
          <a:off x="5511549" y="3717093"/>
          <a:ext cx="2383528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962F84-4C5A-4549-B2B9-704911A3D8F9}">
      <dsp:nvSpPr>
        <dsp:cNvPr id="0" name=""/>
        <dsp:cNvSpPr/>
      </dsp:nvSpPr>
      <dsp:spPr>
        <a:xfrm>
          <a:off x="6516740" y="3096347"/>
          <a:ext cx="2627257" cy="950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Уровень индивидуальных особенностей учащихся </a:t>
          </a:r>
          <a:endParaRPr lang="ru-RU" sz="1400" kern="1200" dirty="0"/>
        </a:p>
      </dsp:txBody>
      <dsp:txXfrm>
        <a:off x="6544580" y="3124187"/>
        <a:ext cx="2571577" cy="894838"/>
      </dsp:txXfrm>
    </dsp:sp>
    <dsp:sp modelId="{E5442C97-D9E2-45B0-A1B0-3BA2EE8BE9BB}">
      <dsp:nvSpPr>
        <dsp:cNvPr id="0" name=""/>
        <dsp:cNvSpPr/>
      </dsp:nvSpPr>
      <dsp:spPr>
        <a:xfrm rot="287016">
          <a:off x="5564773" y="4563741"/>
          <a:ext cx="2191330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14EA1B-DCEC-4D4F-8440-7C7E110DE0C6}">
      <dsp:nvSpPr>
        <dsp:cNvPr id="0" name=""/>
        <dsp:cNvSpPr/>
      </dsp:nvSpPr>
      <dsp:spPr>
        <a:xfrm>
          <a:off x="6729996" y="4464500"/>
          <a:ext cx="2337515" cy="950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Педагогическое взаимодействие детей и взрослых. </a:t>
          </a:r>
          <a:endParaRPr lang="ru-RU" sz="1400" kern="1200" dirty="0"/>
        </a:p>
      </dsp:txBody>
      <dsp:txXfrm>
        <a:off x="6757836" y="4492340"/>
        <a:ext cx="2281835" cy="8948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FAD3C5-5942-4215-8224-38A0ADFB4B7F}">
      <dsp:nvSpPr>
        <dsp:cNvPr id="0" name=""/>
        <dsp:cNvSpPr/>
      </dsp:nvSpPr>
      <dsp:spPr>
        <a:xfrm>
          <a:off x="3793791" y="3818583"/>
          <a:ext cx="1697355" cy="16973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Качество знаний</a:t>
          </a:r>
          <a:endParaRPr lang="ru-RU" sz="2100" kern="1200" dirty="0"/>
        </a:p>
      </dsp:txBody>
      <dsp:txXfrm>
        <a:off x="4042363" y="4067155"/>
        <a:ext cx="1200211" cy="1200211"/>
      </dsp:txXfrm>
    </dsp:sp>
    <dsp:sp modelId="{BF429983-9F2E-4EE6-ACD3-A49DFA1E6828}">
      <dsp:nvSpPr>
        <dsp:cNvPr id="0" name=""/>
        <dsp:cNvSpPr/>
      </dsp:nvSpPr>
      <dsp:spPr>
        <a:xfrm rot="10667544">
          <a:off x="1308835" y="4508604"/>
          <a:ext cx="2349798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FEBD66-3BEB-4193-9FC4-1960DAC4E2F4}">
      <dsp:nvSpPr>
        <dsp:cNvPr id="0" name=""/>
        <dsp:cNvSpPr/>
      </dsp:nvSpPr>
      <dsp:spPr>
        <a:xfrm>
          <a:off x="11" y="4320476"/>
          <a:ext cx="2619392" cy="950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Система оценивания знаний учащихся</a:t>
          </a:r>
          <a:endParaRPr lang="ru-RU" sz="1400" kern="1200" dirty="0"/>
        </a:p>
      </dsp:txBody>
      <dsp:txXfrm>
        <a:off x="27851" y="4348316"/>
        <a:ext cx="2563712" cy="894838"/>
      </dsp:txXfrm>
    </dsp:sp>
    <dsp:sp modelId="{7595B122-D10A-4C38-AB73-A374F8E9335C}">
      <dsp:nvSpPr>
        <dsp:cNvPr id="0" name=""/>
        <dsp:cNvSpPr/>
      </dsp:nvSpPr>
      <dsp:spPr>
        <a:xfrm rot="11919256">
          <a:off x="895198" y="3643192"/>
          <a:ext cx="2860574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26800-695D-42F2-9D94-FA37C457BB6A}">
      <dsp:nvSpPr>
        <dsp:cNvPr id="0" name=""/>
        <dsp:cNvSpPr/>
      </dsp:nvSpPr>
      <dsp:spPr>
        <a:xfrm>
          <a:off x="0" y="2952319"/>
          <a:ext cx="1940674" cy="950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Физиологические факторы</a:t>
          </a:r>
          <a:endParaRPr lang="ru-RU" sz="1400" kern="1200" dirty="0"/>
        </a:p>
      </dsp:txBody>
      <dsp:txXfrm>
        <a:off x="27840" y="2980159"/>
        <a:ext cx="1884994" cy="894838"/>
      </dsp:txXfrm>
    </dsp:sp>
    <dsp:sp modelId="{BBF64F92-F44A-4938-A7E6-05424A9FD0FF}">
      <dsp:nvSpPr>
        <dsp:cNvPr id="0" name=""/>
        <dsp:cNvSpPr/>
      </dsp:nvSpPr>
      <dsp:spPr>
        <a:xfrm rot="13063464">
          <a:off x="1038880" y="2842390"/>
          <a:ext cx="3114460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EF2C7B-B464-4065-8A3B-D2EA80D8AF0B}">
      <dsp:nvSpPr>
        <dsp:cNvPr id="0" name=""/>
        <dsp:cNvSpPr/>
      </dsp:nvSpPr>
      <dsp:spPr>
        <a:xfrm>
          <a:off x="0" y="1656190"/>
          <a:ext cx="2728796" cy="950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Внешнее влияние </a:t>
          </a:r>
          <a:endParaRPr lang="ru-RU" sz="1400" kern="1200" dirty="0"/>
        </a:p>
      </dsp:txBody>
      <dsp:txXfrm>
        <a:off x="27840" y="1684030"/>
        <a:ext cx="2673116" cy="894838"/>
      </dsp:txXfrm>
    </dsp:sp>
    <dsp:sp modelId="{DD06DAAD-81C9-428C-B9D4-FEB092BAB674}">
      <dsp:nvSpPr>
        <dsp:cNvPr id="0" name=""/>
        <dsp:cNvSpPr/>
      </dsp:nvSpPr>
      <dsp:spPr>
        <a:xfrm rot="14380728">
          <a:off x="1561310" y="2057881"/>
          <a:ext cx="3393048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94E669-A33A-47E0-BCC4-B29199633D31}">
      <dsp:nvSpPr>
        <dsp:cNvPr id="0" name=""/>
        <dsp:cNvSpPr/>
      </dsp:nvSpPr>
      <dsp:spPr>
        <a:xfrm>
          <a:off x="1115624" y="360040"/>
          <a:ext cx="2571450" cy="950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Состояние учебно-методического обеспечения учебного процесса </a:t>
          </a:r>
          <a:endParaRPr lang="ru-RU" sz="1400" kern="1200" dirty="0"/>
        </a:p>
      </dsp:txBody>
      <dsp:txXfrm>
        <a:off x="1143464" y="387880"/>
        <a:ext cx="2515770" cy="894838"/>
      </dsp:txXfrm>
    </dsp:sp>
    <dsp:sp modelId="{5A942DBF-3B23-4ECB-A478-D7FF415BACA9}">
      <dsp:nvSpPr>
        <dsp:cNvPr id="0" name=""/>
        <dsp:cNvSpPr/>
      </dsp:nvSpPr>
      <dsp:spPr>
        <a:xfrm rot="16376916">
          <a:off x="3323100" y="1965576"/>
          <a:ext cx="2892138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0E4410-B1E4-4D6F-94BC-6E11275A9CA5}">
      <dsp:nvSpPr>
        <dsp:cNvPr id="0" name=""/>
        <dsp:cNvSpPr/>
      </dsp:nvSpPr>
      <dsp:spPr>
        <a:xfrm>
          <a:off x="3851920" y="288035"/>
          <a:ext cx="1983269" cy="950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Уровень подготовленности к обучению</a:t>
          </a:r>
          <a:endParaRPr lang="ru-RU" sz="1400" kern="1200" dirty="0"/>
        </a:p>
      </dsp:txBody>
      <dsp:txXfrm>
        <a:off x="3879760" y="315875"/>
        <a:ext cx="1927589" cy="894838"/>
      </dsp:txXfrm>
    </dsp:sp>
    <dsp:sp modelId="{7EAD241E-CCDF-42B2-B636-55F6D1E9A0E2}">
      <dsp:nvSpPr>
        <dsp:cNvPr id="0" name=""/>
        <dsp:cNvSpPr/>
      </dsp:nvSpPr>
      <dsp:spPr>
        <a:xfrm rot="18462264">
          <a:off x="4630966" y="2276692"/>
          <a:ext cx="3344933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1340D0-3754-4183-9215-63AFE3EFEE8B}">
      <dsp:nvSpPr>
        <dsp:cNvPr id="0" name=""/>
        <dsp:cNvSpPr/>
      </dsp:nvSpPr>
      <dsp:spPr>
        <a:xfrm>
          <a:off x="6228182" y="720089"/>
          <a:ext cx="2196221" cy="950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Традиции и новации в обучении </a:t>
          </a:r>
          <a:endParaRPr lang="ru-RU" sz="1400" kern="1200" dirty="0"/>
        </a:p>
      </dsp:txBody>
      <dsp:txXfrm>
        <a:off x="6256022" y="747929"/>
        <a:ext cx="2140541" cy="894838"/>
      </dsp:txXfrm>
    </dsp:sp>
    <dsp:sp modelId="{6A265CC8-BB55-48DC-8A0E-7D94B68AEDD3}">
      <dsp:nvSpPr>
        <dsp:cNvPr id="0" name=""/>
        <dsp:cNvSpPr/>
      </dsp:nvSpPr>
      <dsp:spPr>
        <a:xfrm rot="19506640">
          <a:off x="5215934" y="3010307"/>
          <a:ext cx="2911619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7F420-EF6C-4524-B657-00612D304803}">
      <dsp:nvSpPr>
        <dsp:cNvPr id="0" name=""/>
        <dsp:cNvSpPr/>
      </dsp:nvSpPr>
      <dsp:spPr>
        <a:xfrm>
          <a:off x="6587769" y="1944207"/>
          <a:ext cx="2556230" cy="950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Уровень профессионального мастерства учителя</a:t>
          </a:r>
          <a:endParaRPr lang="ru-RU" sz="1400" kern="1200" dirty="0"/>
        </a:p>
      </dsp:txBody>
      <dsp:txXfrm>
        <a:off x="6615609" y="1972047"/>
        <a:ext cx="2500550" cy="894838"/>
      </dsp:txXfrm>
    </dsp:sp>
    <dsp:sp modelId="{0C29960E-CFDA-4ACA-A62D-538CB183CAEF}">
      <dsp:nvSpPr>
        <dsp:cNvPr id="0" name=""/>
        <dsp:cNvSpPr/>
      </dsp:nvSpPr>
      <dsp:spPr>
        <a:xfrm rot="20461956">
          <a:off x="5511549" y="3717093"/>
          <a:ext cx="2383528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962F84-4C5A-4549-B2B9-704911A3D8F9}">
      <dsp:nvSpPr>
        <dsp:cNvPr id="0" name=""/>
        <dsp:cNvSpPr/>
      </dsp:nvSpPr>
      <dsp:spPr>
        <a:xfrm>
          <a:off x="6516740" y="3096347"/>
          <a:ext cx="2627257" cy="950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Уровень индивидуальных особенностей учащихся </a:t>
          </a:r>
          <a:endParaRPr lang="ru-RU" sz="1400" kern="1200" dirty="0"/>
        </a:p>
      </dsp:txBody>
      <dsp:txXfrm>
        <a:off x="6544580" y="3124187"/>
        <a:ext cx="2571577" cy="894838"/>
      </dsp:txXfrm>
    </dsp:sp>
    <dsp:sp modelId="{E5442C97-D9E2-45B0-A1B0-3BA2EE8BE9BB}">
      <dsp:nvSpPr>
        <dsp:cNvPr id="0" name=""/>
        <dsp:cNvSpPr/>
      </dsp:nvSpPr>
      <dsp:spPr>
        <a:xfrm rot="287016">
          <a:off x="5564773" y="4563741"/>
          <a:ext cx="2191330" cy="48374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14EA1B-DCEC-4D4F-8440-7C7E110DE0C6}">
      <dsp:nvSpPr>
        <dsp:cNvPr id="0" name=""/>
        <dsp:cNvSpPr/>
      </dsp:nvSpPr>
      <dsp:spPr>
        <a:xfrm>
          <a:off x="6729996" y="4464500"/>
          <a:ext cx="2337515" cy="9505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Педагогическое взаимодействие детей и взрослых. </a:t>
          </a:r>
          <a:endParaRPr lang="ru-RU" sz="1400" kern="1200" dirty="0"/>
        </a:p>
      </dsp:txBody>
      <dsp:txXfrm>
        <a:off x="6757836" y="4492340"/>
        <a:ext cx="2281835" cy="894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442E646-2825-411B-8DFC-B7E5222D7E5B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CDF5578-D7FD-4C14-B431-EA2BE0719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E646-2825-411B-8DFC-B7E5222D7E5B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578-D7FD-4C14-B431-EA2BE0719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E646-2825-411B-8DFC-B7E5222D7E5B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578-D7FD-4C14-B431-EA2BE0719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E646-2825-411B-8DFC-B7E5222D7E5B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578-D7FD-4C14-B431-EA2BE0719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E646-2825-411B-8DFC-B7E5222D7E5B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578-D7FD-4C14-B431-EA2BE0719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E646-2825-411B-8DFC-B7E5222D7E5B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578-D7FD-4C14-B431-EA2BE0719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42E646-2825-411B-8DFC-B7E5222D7E5B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DF5578-D7FD-4C14-B431-EA2BE07198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442E646-2825-411B-8DFC-B7E5222D7E5B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CDF5578-D7FD-4C14-B431-EA2BE0719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E646-2825-411B-8DFC-B7E5222D7E5B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578-D7FD-4C14-B431-EA2BE0719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E646-2825-411B-8DFC-B7E5222D7E5B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578-D7FD-4C14-B431-EA2BE0719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E646-2825-411B-8DFC-B7E5222D7E5B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578-D7FD-4C14-B431-EA2BE0719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442E646-2825-411B-8DFC-B7E5222D7E5B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CDF5578-D7FD-4C14-B431-EA2BE0719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МКОУ «</a:t>
            </a:r>
            <a:r>
              <a:rPr lang="ru-RU" sz="3200" dirty="0" err="1" smtClean="0"/>
              <a:t>Кленовская</a:t>
            </a:r>
            <a:r>
              <a:rPr lang="ru-RU" sz="3200" dirty="0" smtClean="0"/>
              <a:t> СШ»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686800" cy="2769422"/>
          </a:xfrm>
        </p:spPr>
        <p:txBody>
          <a:bodyPr>
            <a:normAutofit/>
          </a:bodyPr>
          <a:lstStyle/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«Качество образования  и возможности его повышения в современных условиях образования».</a:t>
            </a:r>
            <a:endParaRPr lang="ru-RU" sz="3200" dirty="0" smtClean="0"/>
          </a:p>
          <a:p>
            <a:r>
              <a:rPr lang="ru-RU" sz="2000" dirty="0" smtClean="0"/>
              <a:t>                                   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964488" cy="10698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2400" dirty="0" smtClean="0"/>
              <a:t>«Факторы влияющие на качество знаний»</a:t>
            </a:r>
            <a:endParaRPr lang="ru-RU" sz="24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124744"/>
          <a:ext cx="914400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872208"/>
          </a:xfrm>
        </p:spPr>
        <p:txBody>
          <a:bodyPr/>
          <a:lstStyle/>
          <a:p>
            <a: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Результаты анкетирования учителей и учеников:</a:t>
            </a:r>
            <a:b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 1</a:t>
            </a:r>
            <a: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Как Вы понимаете: «Что такое качество знаний?»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772816"/>
            <a:ext cx="8712968" cy="4536504"/>
          </a:xfrm>
        </p:spPr>
        <p:txBody>
          <a:bodyPr>
            <a:normAutofit/>
          </a:bodyPr>
          <a:lstStyle/>
          <a:p>
            <a:r>
              <a:rPr lang="ru-RU" b="1" dirty="0" smtClean="0"/>
              <a:t>Ответы.</a:t>
            </a:r>
            <a:endParaRPr lang="ru-RU" dirty="0" smtClean="0"/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Когда в классе много отличников и хорошистов  - </a:t>
            </a:r>
            <a:r>
              <a:rPr lang="ru-RU" dirty="0" smtClean="0">
                <a:solidFill>
                  <a:srgbClr val="C00000"/>
                </a:solidFill>
              </a:rPr>
              <a:t>41%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Количество «4» и «5» получаемых учащимися- </a:t>
            </a:r>
            <a:r>
              <a:rPr lang="ru-RU" dirty="0" smtClean="0">
                <a:solidFill>
                  <a:srgbClr val="C00000"/>
                </a:solidFill>
              </a:rPr>
              <a:t>43%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Оценки, успеваемость, стремление ученика получить положительные оценки-</a:t>
            </a:r>
            <a:r>
              <a:rPr lang="ru-RU" dirty="0" smtClean="0">
                <a:solidFill>
                  <a:srgbClr val="C00000"/>
                </a:solidFill>
              </a:rPr>
              <a:t>4%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Качество знаний – это желание учить и учиться-</a:t>
            </a:r>
            <a:r>
              <a:rPr lang="ru-RU" dirty="0" smtClean="0">
                <a:solidFill>
                  <a:srgbClr val="C00000"/>
                </a:solidFill>
              </a:rPr>
              <a:t>85%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Положительный результат ученика-</a:t>
            </a:r>
            <a:r>
              <a:rPr lang="ru-RU" dirty="0" smtClean="0">
                <a:solidFill>
                  <a:srgbClr val="C00000"/>
                </a:solidFill>
              </a:rPr>
              <a:t>6%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Подготовленность ученика по школьным предметам-</a:t>
            </a:r>
            <a:r>
              <a:rPr lang="ru-RU" dirty="0" smtClean="0">
                <a:solidFill>
                  <a:srgbClr val="C00000"/>
                </a:solidFill>
              </a:rPr>
              <a:t>64%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Когда ученик отвечает на любой вопрос учителя-</a:t>
            </a:r>
            <a:r>
              <a:rPr lang="ru-RU" dirty="0" smtClean="0">
                <a:solidFill>
                  <a:srgbClr val="C00000"/>
                </a:solidFill>
              </a:rPr>
              <a:t>37%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Когда ученик читает не по учебнику, а берет все из головы-</a:t>
            </a:r>
            <a:r>
              <a:rPr lang="ru-RU" dirty="0" smtClean="0">
                <a:solidFill>
                  <a:srgbClr val="C00000"/>
                </a:solidFill>
              </a:rPr>
              <a:t>18%</a:t>
            </a:r>
          </a:p>
          <a:p>
            <a:pPr lvl="0">
              <a:buFont typeface="Wingdings" pitchFamily="2" charset="2"/>
              <a:buChar char="q"/>
            </a:pPr>
            <a:r>
              <a:rPr lang="ru-RU" dirty="0" smtClean="0"/>
              <a:t>Человек, который не у кого не списывает-</a:t>
            </a:r>
            <a:r>
              <a:rPr lang="ru-RU" dirty="0" smtClean="0">
                <a:solidFill>
                  <a:srgbClr val="C00000"/>
                </a:solidFill>
              </a:rPr>
              <a:t>9 </a:t>
            </a:r>
            <a:r>
              <a:rPr lang="ru-RU" dirty="0" smtClean="0">
                <a:solidFill>
                  <a:srgbClr val="C00000"/>
                </a:solidFill>
              </a:rPr>
              <a:t>%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764704"/>
            <a:ext cx="5229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437634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064" y="1268760"/>
            <a:ext cx="8424936" cy="1584176"/>
          </a:xfrm>
        </p:spPr>
        <p:txBody>
          <a:bodyPr/>
          <a:lstStyle/>
          <a:p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Результаты анкетирования учеников</a:t>
            </a: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 2</a:t>
            </a: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Какие действия должен предпринять ученик, чтобы   его качество знаний, его оценки стали лучше?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2276872"/>
            <a:ext cx="8099177" cy="42484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1" dirty="0" smtClean="0"/>
              <a:t>Ответы.</a:t>
            </a:r>
            <a:endParaRPr lang="ru-RU" sz="2400" dirty="0" smtClean="0"/>
          </a:p>
          <a:p>
            <a:pPr lvl="0">
              <a:buFont typeface="Wingdings" pitchFamily="2" charset="2"/>
              <a:buChar char="q"/>
            </a:pPr>
            <a:r>
              <a:rPr lang="ru-RU" sz="2400" dirty="0" smtClean="0"/>
              <a:t> больше времени уделять  выполнению домашнего </a:t>
            </a:r>
            <a:r>
              <a:rPr lang="ru-RU" sz="2400" dirty="0" smtClean="0"/>
              <a:t>задания-</a:t>
            </a:r>
            <a:r>
              <a:rPr lang="ru-RU" sz="2400" dirty="0" smtClean="0">
                <a:solidFill>
                  <a:srgbClr val="C00000"/>
                </a:solidFill>
              </a:rPr>
              <a:t>89%</a:t>
            </a:r>
            <a:endParaRPr lang="ru-RU" sz="2400" dirty="0" smtClean="0">
              <a:solidFill>
                <a:srgbClr val="C00000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sz="2400" dirty="0" smtClean="0"/>
              <a:t>Использовать дополнительную </a:t>
            </a:r>
            <a:r>
              <a:rPr lang="ru-RU" sz="2400" dirty="0" smtClean="0"/>
              <a:t>литературу-</a:t>
            </a:r>
            <a:r>
              <a:rPr lang="ru-RU" sz="2400" dirty="0" smtClean="0">
                <a:solidFill>
                  <a:srgbClr val="C00000"/>
                </a:solidFill>
              </a:rPr>
              <a:t>2%</a:t>
            </a:r>
            <a:endParaRPr lang="ru-RU" sz="2400" dirty="0" smtClean="0">
              <a:solidFill>
                <a:srgbClr val="C00000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sz="2400" dirty="0" smtClean="0"/>
              <a:t>Больше заниматься самостоятельно; попросить помощи у учителей или родителей, если что-то не </a:t>
            </a:r>
            <a:r>
              <a:rPr lang="ru-RU" sz="2400" dirty="0" smtClean="0"/>
              <a:t>понятно-</a:t>
            </a:r>
            <a:r>
              <a:rPr lang="ru-RU" sz="2400" dirty="0" smtClean="0">
                <a:solidFill>
                  <a:srgbClr val="C00000"/>
                </a:solidFill>
              </a:rPr>
              <a:t>56%</a:t>
            </a:r>
            <a:endParaRPr lang="ru-RU" sz="2400" dirty="0" smtClean="0">
              <a:solidFill>
                <a:srgbClr val="C00000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sz="2400" dirty="0" smtClean="0"/>
              <a:t>Никаких-</a:t>
            </a:r>
            <a:r>
              <a:rPr lang="ru-RU" sz="2400" dirty="0" smtClean="0">
                <a:solidFill>
                  <a:srgbClr val="C00000"/>
                </a:solidFill>
              </a:rPr>
              <a:t>6%</a:t>
            </a:r>
            <a:endParaRPr lang="ru-RU" sz="2400" dirty="0" smtClean="0">
              <a:solidFill>
                <a:srgbClr val="C00000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sz="2400" dirty="0" smtClean="0"/>
              <a:t>Не отвлекаться на </a:t>
            </a:r>
            <a:r>
              <a:rPr lang="ru-RU" sz="2400" dirty="0" smtClean="0"/>
              <a:t>уроках</a:t>
            </a:r>
            <a:r>
              <a:rPr lang="ru-RU" sz="2400" dirty="0" smtClean="0"/>
              <a:t>-</a:t>
            </a:r>
            <a:r>
              <a:rPr lang="ru-RU" sz="2400" dirty="0" smtClean="0">
                <a:solidFill>
                  <a:srgbClr val="C00000"/>
                </a:solidFill>
              </a:rPr>
              <a:t>47%</a:t>
            </a:r>
            <a:endParaRPr lang="ru-RU" sz="2400" dirty="0" smtClean="0">
              <a:solidFill>
                <a:srgbClr val="C00000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sz="2400" dirty="0" smtClean="0"/>
              <a:t>Ходить на дополнительные </a:t>
            </a:r>
            <a:r>
              <a:rPr lang="ru-RU" sz="2400" dirty="0" smtClean="0"/>
              <a:t>занятия-</a:t>
            </a:r>
            <a:r>
              <a:rPr lang="ru-RU" sz="2400" dirty="0" smtClean="0">
                <a:solidFill>
                  <a:srgbClr val="C00000"/>
                </a:solidFill>
              </a:rPr>
              <a:t>38%</a:t>
            </a:r>
            <a:endParaRPr lang="ru-RU" sz="24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20688"/>
            <a:ext cx="5229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45863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Новая папка (2)\WNFO4CA56ANW6CAEQHC67CAAW7VWECATBDROMCAHHFVODCAHVD3K2CAI4C4O1CABJ4QE1CA36RLYVCA92UTLFCAAFYNNWCAVI6LJOCAJ3UDH0CABSRGL1CADINDZ8CAYPQ10ICARN4Q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298" y="3429000"/>
            <a:ext cx="2071702" cy="31891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040" y="836712"/>
            <a:ext cx="8640960" cy="1512168"/>
          </a:xfrm>
        </p:spPr>
        <p:txBody>
          <a:bodyPr/>
          <a:lstStyle/>
          <a:p>
            <a: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Результаты анкетирования учителей и учеников:</a:t>
            </a:r>
            <a:b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 3. </a:t>
            </a:r>
            <a: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 желания учителя или желания ученика в большей степени зависит качество  знаний учащихся? </a:t>
            </a:r>
            <a:endParaRPr lang="ru-RU" sz="2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348880"/>
            <a:ext cx="8027169" cy="2304256"/>
          </a:xfrm>
        </p:spPr>
        <p:txBody>
          <a:bodyPr/>
          <a:lstStyle/>
          <a:p>
            <a:endParaRPr lang="ru-RU" sz="3200" dirty="0" smtClean="0"/>
          </a:p>
          <a:p>
            <a:r>
              <a:rPr lang="ru-RU" sz="3200" dirty="0" smtClean="0"/>
              <a:t>От </a:t>
            </a:r>
            <a:r>
              <a:rPr lang="ru-RU" sz="3200" dirty="0" smtClean="0"/>
              <a:t>желания учителя -   </a:t>
            </a:r>
            <a:r>
              <a:rPr lang="ru-RU" sz="3200" dirty="0" smtClean="0">
                <a:solidFill>
                  <a:srgbClr val="C00000"/>
                </a:solidFill>
              </a:rPr>
              <a:t>5%</a:t>
            </a:r>
          </a:p>
          <a:p>
            <a:r>
              <a:rPr lang="ru-RU" sz="3200" dirty="0" smtClean="0"/>
              <a:t>От желания ученика -   </a:t>
            </a:r>
            <a:r>
              <a:rPr lang="ru-RU" sz="3200" dirty="0" smtClean="0">
                <a:solidFill>
                  <a:srgbClr val="C00000"/>
                </a:solidFill>
              </a:rPr>
              <a:t>81%</a:t>
            </a:r>
          </a:p>
          <a:p>
            <a:r>
              <a:rPr lang="ru-RU" sz="3200" dirty="0" smtClean="0"/>
              <a:t>От желания учителя и ученика – </a:t>
            </a:r>
            <a:r>
              <a:rPr lang="ru-RU" sz="3200" dirty="0" smtClean="0">
                <a:solidFill>
                  <a:srgbClr val="C00000"/>
                </a:solidFill>
              </a:rPr>
              <a:t>14%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20688"/>
            <a:ext cx="5229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s0080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2001838" cy="18034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475962"/>
              </p:ext>
            </p:extLst>
          </p:nvPr>
        </p:nvGraphicFramePr>
        <p:xfrm>
          <a:off x="0" y="1988843"/>
          <a:ext cx="9144001" cy="4680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5284"/>
                <a:gridCol w="2286239"/>
                <a:gridCol w="2286239"/>
                <a:gridCol w="2286239"/>
              </a:tblGrid>
              <a:tr h="3900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Учебный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Класс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Успеваемость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Качество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00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2019-2020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00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5-9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00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10-11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00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00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2020-2021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00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5-9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00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10-11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00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00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2021-2022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49%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00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5-9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00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10-11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44%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87824" y="692696"/>
            <a:ext cx="5421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Сравнительный анализ успеваемости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1368152"/>
          </a:xfrm>
        </p:spPr>
        <p:txBody>
          <a:bodyPr/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706183"/>
              </p:ext>
            </p:extLst>
          </p:nvPr>
        </p:nvGraphicFramePr>
        <p:xfrm>
          <a:off x="0" y="692694"/>
          <a:ext cx="9144000" cy="6165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9879"/>
                <a:gridCol w="802232"/>
                <a:gridCol w="1261576"/>
                <a:gridCol w="1489633"/>
                <a:gridCol w="2150340"/>
                <a:gridCol w="2150340"/>
              </a:tblGrid>
              <a:tr h="513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Учебный год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Класс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Кол-во 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уч-ся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Предмет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Статистика по оценкам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Сравнение отметок с отметками по журналу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</a:tr>
              <a:tr h="513776">
                <a:tc row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2022г (осень)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Русский язык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«2»-0 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«5»-11,11%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Понизили-11,11%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Подтвердили-88,88%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</a:tr>
              <a:tr h="513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Матем.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«2»-0 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«5»-0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Понизили-11,11%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Подтвердили-88,88%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</a:tr>
              <a:tr h="770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Рус яз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«2»-0 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«4»-50%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«5»-20%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Понизили-50%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Подтвердили-50%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</a:tr>
              <a:tr h="7706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Матем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«2»-0 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«4»-50%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«5»-18,18%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Понизили-36,36%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Подтвердили-54%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</a:tr>
              <a:tr h="513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Рус яз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«2»-0 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«5»-22%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Понизили-11,11%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Подтвердили-88,89%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</a:tr>
              <a:tr h="513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Матем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«2»-0 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«5»-12,5%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Понизили-25%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Подтвердили-75%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</a:tr>
              <a:tr h="513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Рус яз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«2»-0 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«5»-16,67%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Понизили-0%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Подтвердили-100%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</a:tr>
              <a:tr h="513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Матем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«2»-0 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«5»-0%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Понизили-20%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Подтвердили-80%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</a:tr>
              <a:tr h="513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Рус яз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«2»-0 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«5»-0%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Понизили-14,29%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Подтвердили-85,71%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</a:tr>
              <a:tr h="513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Матем 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«2»-0 </a:t>
                      </a:r>
                      <a:endParaRPr lang="ru-RU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«5»-0%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Понизили-14,29%</a:t>
                      </a:r>
                      <a:endParaRPr lang="ru-RU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Подтвердили-85,71%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89" marR="40289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62213" y="2249488"/>
            <a:ext cx="130014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267744" y="260648"/>
            <a:ext cx="6627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Результаты всероссийских проверочных работ 2022 (осень)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19039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964488" cy="10698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2400" dirty="0" smtClean="0"/>
              <a:t>«Факторы влияющие на качество знаний»</a:t>
            </a:r>
            <a:endParaRPr lang="ru-RU" sz="24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124744"/>
          <a:ext cx="914400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3321343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1041</TotalTime>
  <Words>512</Words>
  <Application>Microsoft Office PowerPoint</Application>
  <PresentationFormat>Экран (4:3)</PresentationFormat>
  <Paragraphs>182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Trebuchet MS</vt:lpstr>
      <vt:lpstr>Wingdings</vt:lpstr>
      <vt:lpstr>Wingdings 2</vt:lpstr>
      <vt:lpstr>Городская</vt:lpstr>
      <vt:lpstr>МКОУ «Кленовская СШ»</vt:lpstr>
      <vt:lpstr> «Факторы влияющие на качество знаний»</vt:lpstr>
      <vt:lpstr>Результаты анкетирования учителей и учеников: Вопрос 1  Как Вы понимаете: «Что такое качество знаний?» </vt:lpstr>
      <vt:lpstr>   Результаты анкетирования учеников Вопрос 2 Какие действия должен предпринять ученик, чтобы   его качество знаний, его оценки стали лучше?  </vt:lpstr>
      <vt:lpstr>  Результаты анкетирования учителей и учеников:  Вопрос 3.  От желания учителя или желания ученика в большей степени зависит качество  знаний учащихся? </vt:lpstr>
      <vt:lpstr>Презентация PowerPoint</vt:lpstr>
      <vt:lpstr>            </vt:lpstr>
      <vt:lpstr> «Факторы влияющие на качество знаний»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«Точилинская сош» Смоленского района Алтайского края</dc:title>
  <dc:creator>user</dc:creator>
  <cp:lastModifiedBy>ПК</cp:lastModifiedBy>
  <cp:revision>81</cp:revision>
  <dcterms:created xsi:type="dcterms:W3CDTF">2012-02-13T04:37:29Z</dcterms:created>
  <dcterms:modified xsi:type="dcterms:W3CDTF">2023-01-22T08:52:49Z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178800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